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9" r:id="rId2"/>
    <p:sldId id="276" r:id="rId3"/>
    <p:sldId id="274" r:id="rId4"/>
    <p:sldId id="286" r:id="rId5"/>
    <p:sldId id="273" r:id="rId6"/>
    <p:sldId id="281" r:id="rId7"/>
    <p:sldId id="288" r:id="rId8"/>
    <p:sldId id="296" r:id="rId9"/>
    <p:sldId id="297" r:id="rId10"/>
    <p:sldId id="303" r:id="rId11"/>
    <p:sldId id="298" r:id="rId12"/>
    <p:sldId id="305" r:id="rId13"/>
    <p:sldId id="304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29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EBF495-8690-3B4E-AF52-0141902CD764}" type="doc">
      <dgm:prSet loTypeId="urn:microsoft.com/office/officeart/2005/8/layout/StepDownProcess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666B1CF-3C44-964A-8AD7-F6C358A89F66}">
      <dgm:prSet phldrT="[Text]" custT="1"/>
      <dgm:spPr/>
      <dgm:t>
        <a:bodyPr/>
        <a:lstStyle/>
        <a:p>
          <a:r>
            <a:rPr lang="en-US" sz="1800" dirty="0"/>
            <a:t>Litbang</a:t>
          </a:r>
          <a:br>
            <a:rPr lang="en-US" sz="1800" dirty="0"/>
          </a:br>
          <a:r>
            <a:rPr lang="en-US" sz="1800" dirty="0"/>
            <a:t>Tahap-2</a:t>
          </a:r>
          <a:br>
            <a:rPr lang="en-US" sz="1800" dirty="0"/>
          </a:br>
          <a:r>
            <a:rPr lang="en-US" sz="1800" dirty="0"/>
            <a:t>2018</a:t>
          </a:r>
        </a:p>
      </dgm:t>
    </dgm:pt>
    <dgm:pt modelId="{67F2BA0E-9978-FB45-9FB3-0DDEF693E907}" type="parTrans" cxnId="{99515A69-95DC-7A47-A0F0-21329F938D08}">
      <dgm:prSet/>
      <dgm:spPr/>
      <dgm:t>
        <a:bodyPr/>
        <a:lstStyle/>
        <a:p>
          <a:endParaRPr lang="en-US" sz="2400"/>
        </a:p>
      </dgm:t>
    </dgm:pt>
    <dgm:pt modelId="{066E149E-881E-5F40-BF82-5F5BE8BDBDEF}" type="sibTrans" cxnId="{99515A69-95DC-7A47-A0F0-21329F938D08}">
      <dgm:prSet/>
      <dgm:spPr/>
      <dgm:t>
        <a:bodyPr/>
        <a:lstStyle/>
        <a:p>
          <a:endParaRPr lang="en-US" sz="2400"/>
        </a:p>
      </dgm:t>
    </dgm:pt>
    <dgm:pt modelId="{9C5450B8-DB60-5C4E-992D-B653C7A90E4B}">
      <dgm:prSet phldrT="[Text]" custT="1"/>
      <dgm:spPr/>
      <dgm:t>
        <a:bodyPr/>
        <a:lstStyle/>
        <a:p>
          <a:r>
            <a:rPr lang="en-US" sz="1800" dirty="0"/>
            <a:t>Bangtekindhan</a:t>
          </a:r>
          <a:br>
            <a:rPr lang="en-US" sz="1800" dirty="0"/>
          </a:br>
          <a:r>
            <a:rPr lang="en-US" sz="1800" dirty="0"/>
            <a:t>2020</a:t>
          </a:r>
        </a:p>
      </dgm:t>
    </dgm:pt>
    <dgm:pt modelId="{78883AE8-B919-584F-A78C-EF5045FF46D8}" type="parTrans" cxnId="{6531CF1A-38B5-2F4B-B314-F946A0F008CF}">
      <dgm:prSet/>
      <dgm:spPr/>
      <dgm:t>
        <a:bodyPr/>
        <a:lstStyle/>
        <a:p>
          <a:endParaRPr lang="en-US" sz="2400"/>
        </a:p>
      </dgm:t>
    </dgm:pt>
    <dgm:pt modelId="{D644EE72-4A89-A840-A93A-6587D0B53116}" type="sibTrans" cxnId="{6531CF1A-38B5-2F4B-B314-F946A0F008CF}">
      <dgm:prSet/>
      <dgm:spPr/>
      <dgm:t>
        <a:bodyPr/>
        <a:lstStyle/>
        <a:p>
          <a:endParaRPr lang="en-US" sz="2400"/>
        </a:p>
      </dgm:t>
    </dgm:pt>
    <dgm:pt modelId="{535B939E-73FF-964D-97AB-388E02030326}">
      <dgm:prSet phldrT="[Text]" custT="1"/>
      <dgm:spPr/>
      <dgm:t>
        <a:bodyPr/>
        <a:lstStyle/>
        <a:p>
          <a:r>
            <a:rPr lang="en-US" sz="1800" dirty="0"/>
            <a:t>Litbang</a:t>
          </a:r>
          <a:br>
            <a:rPr lang="en-US" sz="1800" dirty="0"/>
          </a:br>
          <a:r>
            <a:rPr lang="en-US" sz="1800" dirty="0"/>
            <a:t>Tahap-1</a:t>
          </a:r>
          <a:br>
            <a:rPr lang="en-US" sz="1800" dirty="0"/>
          </a:br>
          <a:r>
            <a:rPr lang="en-US" sz="1800" dirty="0"/>
            <a:t>2015</a:t>
          </a:r>
        </a:p>
      </dgm:t>
    </dgm:pt>
    <dgm:pt modelId="{85E45E3E-AEF4-6B46-9942-8C6CF7E3D8F6}" type="sibTrans" cxnId="{1188DC72-9628-9647-9304-C206A02CFBFF}">
      <dgm:prSet/>
      <dgm:spPr/>
      <dgm:t>
        <a:bodyPr/>
        <a:lstStyle/>
        <a:p>
          <a:endParaRPr lang="en-US" sz="2400"/>
        </a:p>
      </dgm:t>
    </dgm:pt>
    <dgm:pt modelId="{5EBD6ABF-B2A2-F342-BC5D-FFF63E2F215C}" type="parTrans" cxnId="{1188DC72-9628-9647-9304-C206A02CFBFF}">
      <dgm:prSet/>
      <dgm:spPr/>
      <dgm:t>
        <a:bodyPr/>
        <a:lstStyle/>
        <a:p>
          <a:endParaRPr lang="en-US" sz="2400"/>
        </a:p>
      </dgm:t>
    </dgm:pt>
    <dgm:pt modelId="{3344783F-8DAE-B14B-8A39-D20DBFACE32B}">
      <dgm:prSet phldrT="[Text]" custT="1"/>
      <dgm:spPr/>
      <dgm:t>
        <a:bodyPr/>
        <a:lstStyle/>
        <a:p>
          <a:r>
            <a:rPr lang="en-US" sz="1800" dirty="0"/>
            <a:t>Produksi</a:t>
          </a:r>
          <a:br>
            <a:rPr lang="en-US" sz="1800" dirty="0"/>
          </a:br>
          <a:r>
            <a:rPr lang="en-US" sz="1800" dirty="0"/>
            <a:t>2021</a:t>
          </a:r>
        </a:p>
      </dgm:t>
    </dgm:pt>
    <dgm:pt modelId="{4D486A22-8AC6-A046-9626-9FD270878482}" type="parTrans" cxnId="{3BB1733B-99FE-1E4D-B365-10D98D7651E1}">
      <dgm:prSet/>
      <dgm:spPr/>
      <dgm:t>
        <a:bodyPr/>
        <a:lstStyle/>
        <a:p>
          <a:endParaRPr lang="en-US" sz="2400"/>
        </a:p>
      </dgm:t>
    </dgm:pt>
    <dgm:pt modelId="{E732FF09-2BAB-0342-9F85-0E95BDCB14F5}" type="sibTrans" cxnId="{3BB1733B-99FE-1E4D-B365-10D98D7651E1}">
      <dgm:prSet/>
      <dgm:spPr/>
      <dgm:t>
        <a:bodyPr/>
        <a:lstStyle/>
        <a:p>
          <a:endParaRPr lang="en-US" sz="2400"/>
        </a:p>
      </dgm:t>
    </dgm:pt>
    <dgm:pt modelId="{9DAE422C-A28B-1143-9C6C-BD82603A1E52}">
      <dgm:prSet custT="1"/>
      <dgm:spPr/>
      <dgm:t>
        <a:bodyPr/>
        <a:lstStyle/>
        <a:p>
          <a:r>
            <a:rPr lang="en-US" sz="1800"/>
            <a:t>Sertifikasi</a:t>
          </a:r>
          <a:br>
            <a:rPr lang="en-US" sz="1800"/>
          </a:br>
          <a:r>
            <a:rPr lang="en-US" sz="1800"/>
            <a:t>Dislitbang</a:t>
          </a:r>
          <a:br>
            <a:rPr lang="en-US" sz="1800"/>
          </a:br>
          <a:r>
            <a:rPr lang="en-US" sz="1800"/>
            <a:t>2019</a:t>
          </a:r>
        </a:p>
      </dgm:t>
    </dgm:pt>
    <dgm:pt modelId="{CF75B409-9C7B-F34C-924A-2975416ACB41}" type="parTrans" cxnId="{B704AF33-8519-294C-B4F3-4F3CA3586E55}">
      <dgm:prSet/>
      <dgm:spPr/>
      <dgm:t>
        <a:bodyPr/>
        <a:lstStyle/>
        <a:p>
          <a:endParaRPr lang="en-US" sz="2400"/>
        </a:p>
      </dgm:t>
    </dgm:pt>
    <dgm:pt modelId="{D3C04DC4-8065-EE4E-BC89-7FE0D7EE93EC}" type="sibTrans" cxnId="{B704AF33-8519-294C-B4F3-4F3CA3586E55}">
      <dgm:prSet/>
      <dgm:spPr/>
      <dgm:t>
        <a:bodyPr/>
        <a:lstStyle/>
        <a:p>
          <a:endParaRPr lang="en-US" sz="2400"/>
        </a:p>
      </dgm:t>
    </dgm:pt>
    <dgm:pt modelId="{973B4F53-8A19-9F48-868A-E4ABFA005BCB}" type="pres">
      <dgm:prSet presAssocID="{75EBF495-8690-3B4E-AF52-0141902CD764}" presName="rootnode" presStyleCnt="0">
        <dgm:presLayoutVars>
          <dgm:chMax/>
          <dgm:chPref/>
          <dgm:dir/>
          <dgm:animLvl val="lvl"/>
        </dgm:presLayoutVars>
      </dgm:prSet>
      <dgm:spPr/>
    </dgm:pt>
    <dgm:pt modelId="{41EF0516-7125-8E4E-BACA-4EC509432ECB}" type="pres">
      <dgm:prSet presAssocID="{535B939E-73FF-964D-97AB-388E02030326}" presName="composite" presStyleCnt="0"/>
      <dgm:spPr/>
    </dgm:pt>
    <dgm:pt modelId="{6AB9A987-9D5F-6C49-BD54-B7D915772CCE}" type="pres">
      <dgm:prSet presAssocID="{535B939E-73FF-964D-97AB-388E02030326}" presName="bentUpArrow1" presStyleLbl="alignImgPlace1" presStyleIdx="0" presStyleCnt="4"/>
      <dgm:spPr/>
    </dgm:pt>
    <dgm:pt modelId="{EE0025D9-E823-DC41-BCEC-E3C1F815DD34}" type="pres">
      <dgm:prSet presAssocID="{535B939E-73FF-964D-97AB-388E02030326}" presName="ParentText" presStyleLbl="node1" presStyleIdx="0" presStyleCnt="5" custScaleX="139367">
        <dgm:presLayoutVars>
          <dgm:chMax val="1"/>
          <dgm:chPref val="1"/>
          <dgm:bulletEnabled val="1"/>
        </dgm:presLayoutVars>
      </dgm:prSet>
      <dgm:spPr/>
    </dgm:pt>
    <dgm:pt modelId="{5D17D789-6259-B945-9E2C-53D2C0B6DB09}" type="pres">
      <dgm:prSet presAssocID="{535B939E-73FF-964D-97AB-388E02030326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587A4461-3A2C-EA43-9062-15B441F0A663}" type="pres">
      <dgm:prSet presAssocID="{85E45E3E-AEF4-6B46-9942-8C6CF7E3D8F6}" presName="sibTrans" presStyleCnt="0"/>
      <dgm:spPr/>
    </dgm:pt>
    <dgm:pt modelId="{61BABC6D-96F8-6242-A5C5-B8850E17758D}" type="pres">
      <dgm:prSet presAssocID="{1666B1CF-3C44-964A-8AD7-F6C358A89F66}" presName="composite" presStyleCnt="0"/>
      <dgm:spPr/>
    </dgm:pt>
    <dgm:pt modelId="{BE3C3488-79ED-9343-ABDF-FB769C379BFB}" type="pres">
      <dgm:prSet presAssocID="{1666B1CF-3C44-964A-8AD7-F6C358A89F66}" presName="bentUpArrow1" presStyleLbl="alignImgPlace1" presStyleIdx="1" presStyleCnt="4"/>
      <dgm:spPr/>
    </dgm:pt>
    <dgm:pt modelId="{A73CF2FC-7140-1B49-BA34-F44E0396858B}" type="pres">
      <dgm:prSet presAssocID="{1666B1CF-3C44-964A-8AD7-F6C358A89F66}" presName="ParentText" presStyleLbl="node1" presStyleIdx="1" presStyleCnt="5" custScaleX="139367">
        <dgm:presLayoutVars>
          <dgm:chMax val="1"/>
          <dgm:chPref val="1"/>
          <dgm:bulletEnabled val="1"/>
        </dgm:presLayoutVars>
      </dgm:prSet>
      <dgm:spPr/>
    </dgm:pt>
    <dgm:pt modelId="{F1E58770-D995-6740-82C9-CE3FFD61B753}" type="pres">
      <dgm:prSet presAssocID="{1666B1CF-3C44-964A-8AD7-F6C358A89F66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245605E-F3EA-BF42-877F-2F7FDE04D91C}" type="pres">
      <dgm:prSet presAssocID="{066E149E-881E-5F40-BF82-5F5BE8BDBDEF}" presName="sibTrans" presStyleCnt="0"/>
      <dgm:spPr/>
    </dgm:pt>
    <dgm:pt modelId="{2CB35232-D559-294A-A354-854A605EFFA9}" type="pres">
      <dgm:prSet presAssocID="{9DAE422C-A28B-1143-9C6C-BD82603A1E52}" presName="composite" presStyleCnt="0"/>
      <dgm:spPr/>
    </dgm:pt>
    <dgm:pt modelId="{07152D09-68A1-8C49-9E78-9C8ED5F56730}" type="pres">
      <dgm:prSet presAssocID="{9DAE422C-A28B-1143-9C6C-BD82603A1E52}" presName="bentUpArrow1" presStyleLbl="alignImgPlace1" presStyleIdx="2" presStyleCnt="4"/>
      <dgm:spPr/>
    </dgm:pt>
    <dgm:pt modelId="{0EC64981-EEFF-0B43-89C5-CFCF0FC77D0D}" type="pres">
      <dgm:prSet presAssocID="{9DAE422C-A28B-1143-9C6C-BD82603A1E52}" presName="ParentText" presStyleLbl="node1" presStyleIdx="2" presStyleCnt="5" custScaleX="139490">
        <dgm:presLayoutVars>
          <dgm:chMax val="1"/>
          <dgm:chPref val="1"/>
          <dgm:bulletEnabled val="1"/>
        </dgm:presLayoutVars>
      </dgm:prSet>
      <dgm:spPr/>
    </dgm:pt>
    <dgm:pt modelId="{2844F7EB-2B58-714A-9618-4FE41925467A}" type="pres">
      <dgm:prSet presAssocID="{9DAE422C-A28B-1143-9C6C-BD82603A1E52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A3C16FE5-674A-D44E-95C4-BE123197E920}" type="pres">
      <dgm:prSet presAssocID="{D3C04DC4-8065-EE4E-BC89-7FE0D7EE93EC}" presName="sibTrans" presStyleCnt="0"/>
      <dgm:spPr/>
    </dgm:pt>
    <dgm:pt modelId="{FF875C13-B308-4D4B-BD79-3CC5C11CF86E}" type="pres">
      <dgm:prSet presAssocID="{9C5450B8-DB60-5C4E-992D-B653C7A90E4B}" presName="composite" presStyleCnt="0"/>
      <dgm:spPr/>
    </dgm:pt>
    <dgm:pt modelId="{33C2C156-0073-2243-897A-277A9CA6A4BF}" type="pres">
      <dgm:prSet presAssocID="{9C5450B8-DB60-5C4E-992D-B653C7A90E4B}" presName="bentUpArrow1" presStyleLbl="alignImgPlace1" presStyleIdx="3" presStyleCnt="4"/>
      <dgm:spPr/>
    </dgm:pt>
    <dgm:pt modelId="{F3B0767D-4705-BF46-8AB4-DCF14906C271}" type="pres">
      <dgm:prSet presAssocID="{9C5450B8-DB60-5C4E-992D-B653C7A90E4B}" presName="ParentText" presStyleLbl="node1" presStyleIdx="3" presStyleCnt="5" custScaleX="139490">
        <dgm:presLayoutVars>
          <dgm:chMax val="1"/>
          <dgm:chPref val="1"/>
          <dgm:bulletEnabled val="1"/>
        </dgm:presLayoutVars>
      </dgm:prSet>
      <dgm:spPr/>
    </dgm:pt>
    <dgm:pt modelId="{BFE2877C-738E-8B4D-8750-1F5BD1BC9BBE}" type="pres">
      <dgm:prSet presAssocID="{9C5450B8-DB60-5C4E-992D-B653C7A90E4B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1E816E1-A378-5748-9E9D-FB02E647F9A1}" type="pres">
      <dgm:prSet presAssocID="{D644EE72-4A89-A840-A93A-6587D0B53116}" presName="sibTrans" presStyleCnt="0"/>
      <dgm:spPr/>
    </dgm:pt>
    <dgm:pt modelId="{4F7DF0D3-6D82-8B41-B27A-D71B2488DB10}" type="pres">
      <dgm:prSet presAssocID="{3344783F-8DAE-B14B-8A39-D20DBFACE32B}" presName="composite" presStyleCnt="0"/>
      <dgm:spPr/>
    </dgm:pt>
    <dgm:pt modelId="{1031B9C8-2D2E-2A40-BCA9-464D5926AC12}" type="pres">
      <dgm:prSet presAssocID="{3344783F-8DAE-B14B-8A39-D20DBFACE32B}" presName="ParentText" presStyleLbl="node1" presStyleIdx="4" presStyleCnt="5" custScaleX="139367">
        <dgm:presLayoutVars>
          <dgm:chMax val="1"/>
          <dgm:chPref val="1"/>
          <dgm:bulletEnabled val="1"/>
        </dgm:presLayoutVars>
      </dgm:prSet>
      <dgm:spPr/>
    </dgm:pt>
  </dgm:ptLst>
  <dgm:cxnLst>
    <dgm:cxn modelId="{6531CF1A-38B5-2F4B-B314-F946A0F008CF}" srcId="{75EBF495-8690-3B4E-AF52-0141902CD764}" destId="{9C5450B8-DB60-5C4E-992D-B653C7A90E4B}" srcOrd="3" destOrd="0" parTransId="{78883AE8-B919-584F-A78C-EF5045FF46D8}" sibTransId="{D644EE72-4A89-A840-A93A-6587D0B53116}"/>
    <dgm:cxn modelId="{B704AF33-8519-294C-B4F3-4F3CA3586E55}" srcId="{75EBF495-8690-3B4E-AF52-0141902CD764}" destId="{9DAE422C-A28B-1143-9C6C-BD82603A1E52}" srcOrd="2" destOrd="0" parTransId="{CF75B409-9C7B-F34C-924A-2975416ACB41}" sibTransId="{D3C04DC4-8065-EE4E-BC89-7FE0D7EE93EC}"/>
    <dgm:cxn modelId="{3BB1733B-99FE-1E4D-B365-10D98D7651E1}" srcId="{75EBF495-8690-3B4E-AF52-0141902CD764}" destId="{3344783F-8DAE-B14B-8A39-D20DBFACE32B}" srcOrd="4" destOrd="0" parTransId="{4D486A22-8AC6-A046-9626-9FD270878482}" sibTransId="{E732FF09-2BAB-0342-9F85-0E95BDCB14F5}"/>
    <dgm:cxn modelId="{B7A61B3E-6BBB-C644-9385-F6056920FEB0}" type="presOf" srcId="{1666B1CF-3C44-964A-8AD7-F6C358A89F66}" destId="{A73CF2FC-7140-1B49-BA34-F44E0396858B}" srcOrd="0" destOrd="0" presId="urn:microsoft.com/office/officeart/2005/8/layout/StepDownProcess"/>
    <dgm:cxn modelId="{D724E445-A645-1A41-93EF-5605265FE69D}" type="presOf" srcId="{75EBF495-8690-3B4E-AF52-0141902CD764}" destId="{973B4F53-8A19-9F48-868A-E4ABFA005BCB}" srcOrd="0" destOrd="0" presId="urn:microsoft.com/office/officeart/2005/8/layout/StepDownProcess"/>
    <dgm:cxn modelId="{99515A69-95DC-7A47-A0F0-21329F938D08}" srcId="{75EBF495-8690-3B4E-AF52-0141902CD764}" destId="{1666B1CF-3C44-964A-8AD7-F6C358A89F66}" srcOrd="1" destOrd="0" parTransId="{67F2BA0E-9978-FB45-9FB3-0DDEF693E907}" sibTransId="{066E149E-881E-5F40-BF82-5F5BE8BDBDEF}"/>
    <dgm:cxn modelId="{1188DC72-9628-9647-9304-C206A02CFBFF}" srcId="{75EBF495-8690-3B4E-AF52-0141902CD764}" destId="{535B939E-73FF-964D-97AB-388E02030326}" srcOrd="0" destOrd="0" parTransId="{5EBD6ABF-B2A2-F342-BC5D-FFF63E2F215C}" sibTransId="{85E45E3E-AEF4-6B46-9942-8C6CF7E3D8F6}"/>
    <dgm:cxn modelId="{4AB4B4BB-6A2A-A741-918B-E8BBACB29156}" type="presOf" srcId="{535B939E-73FF-964D-97AB-388E02030326}" destId="{EE0025D9-E823-DC41-BCEC-E3C1F815DD34}" srcOrd="0" destOrd="0" presId="urn:microsoft.com/office/officeart/2005/8/layout/StepDownProcess"/>
    <dgm:cxn modelId="{57D6B2C2-2E1C-1F4F-ABD2-AFC803F60AD7}" type="presOf" srcId="{3344783F-8DAE-B14B-8A39-D20DBFACE32B}" destId="{1031B9C8-2D2E-2A40-BCA9-464D5926AC12}" srcOrd="0" destOrd="0" presId="urn:microsoft.com/office/officeart/2005/8/layout/StepDownProcess"/>
    <dgm:cxn modelId="{D4DB9CC5-A42F-8B40-971B-1EBC7A8EB4D0}" type="presOf" srcId="{9DAE422C-A28B-1143-9C6C-BD82603A1E52}" destId="{0EC64981-EEFF-0B43-89C5-CFCF0FC77D0D}" srcOrd="0" destOrd="0" presId="urn:microsoft.com/office/officeart/2005/8/layout/StepDownProcess"/>
    <dgm:cxn modelId="{07A83BFC-C648-F241-928C-FD3C3B394D8E}" type="presOf" srcId="{9C5450B8-DB60-5C4E-992D-B653C7A90E4B}" destId="{F3B0767D-4705-BF46-8AB4-DCF14906C271}" srcOrd="0" destOrd="0" presId="urn:microsoft.com/office/officeart/2005/8/layout/StepDownProcess"/>
    <dgm:cxn modelId="{318E5D52-EC81-164A-BC7E-6944742629F4}" type="presParOf" srcId="{973B4F53-8A19-9F48-868A-E4ABFA005BCB}" destId="{41EF0516-7125-8E4E-BACA-4EC509432ECB}" srcOrd="0" destOrd="0" presId="urn:microsoft.com/office/officeart/2005/8/layout/StepDownProcess"/>
    <dgm:cxn modelId="{6CD289D1-1AC6-9146-8F3A-1B44984D9177}" type="presParOf" srcId="{41EF0516-7125-8E4E-BACA-4EC509432ECB}" destId="{6AB9A987-9D5F-6C49-BD54-B7D915772CCE}" srcOrd="0" destOrd="0" presId="urn:microsoft.com/office/officeart/2005/8/layout/StepDownProcess"/>
    <dgm:cxn modelId="{16546600-47B4-4D4C-B109-C16542C4EE8D}" type="presParOf" srcId="{41EF0516-7125-8E4E-BACA-4EC509432ECB}" destId="{EE0025D9-E823-DC41-BCEC-E3C1F815DD34}" srcOrd="1" destOrd="0" presId="urn:microsoft.com/office/officeart/2005/8/layout/StepDownProcess"/>
    <dgm:cxn modelId="{F49C07F0-301F-174A-A626-0ED8EF6319A2}" type="presParOf" srcId="{41EF0516-7125-8E4E-BACA-4EC509432ECB}" destId="{5D17D789-6259-B945-9E2C-53D2C0B6DB09}" srcOrd="2" destOrd="0" presId="urn:microsoft.com/office/officeart/2005/8/layout/StepDownProcess"/>
    <dgm:cxn modelId="{541DB7AB-3BF4-BB4F-9E7E-4C443719F030}" type="presParOf" srcId="{973B4F53-8A19-9F48-868A-E4ABFA005BCB}" destId="{587A4461-3A2C-EA43-9062-15B441F0A663}" srcOrd="1" destOrd="0" presId="urn:microsoft.com/office/officeart/2005/8/layout/StepDownProcess"/>
    <dgm:cxn modelId="{47493D29-CFC2-E849-A6A9-6B0020EBF93B}" type="presParOf" srcId="{973B4F53-8A19-9F48-868A-E4ABFA005BCB}" destId="{61BABC6D-96F8-6242-A5C5-B8850E17758D}" srcOrd="2" destOrd="0" presId="urn:microsoft.com/office/officeart/2005/8/layout/StepDownProcess"/>
    <dgm:cxn modelId="{A79F1B24-456F-2E47-8E94-B42EE96B2AFA}" type="presParOf" srcId="{61BABC6D-96F8-6242-A5C5-B8850E17758D}" destId="{BE3C3488-79ED-9343-ABDF-FB769C379BFB}" srcOrd="0" destOrd="0" presId="urn:microsoft.com/office/officeart/2005/8/layout/StepDownProcess"/>
    <dgm:cxn modelId="{AEEFA705-AD25-AB4D-BC08-288B32CE8F82}" type="presParOf" srcId="{61BABC6D-96F8-6242-A5C5-B8850E17758D}" destId="{A73CF2FC-7140-1B49-BA34-F44E0396858B}" srcOrd="1" destOrd="0" presId="urn:microsoft.com/office/officeart/2005/8/layout/StepDownProcess"/>
    <dgm:cxn modelId="{9A0A2AFD-6A8F-6040-B763-B1D9133EE5EC}" type="presParOf" srcId="{61BABC6D-96F8-6242-A5C5-B8850E17758D}" destId="{F1E58770-D995-6740-82C9-CE3FFD61B753}" srcOrd="2" destOrd="0" presId="urn:microsoft.com/office/officeart/2005/8/layout/StepDownProcess"/>
    <dgm:cxn modelId="{205F3BB7-8A66-3446-B118-14D889817A50}" type="presParOf" srcId="{973B4F53-8A19-9F48-868A-E4ABFA005BCB}" destId="{9245605E-F3EA-BF42-877F-2F7FDE04D91C}" srcOrd="3" destOrd="0" presId="urn:microsoft.com/office/officeart/2005/8/layout/StepDownProcess"/>
    <dgm:cxn modelId="{8A3EF6D3-D29C-EA47-BD32-3B5D54EAE945}" type="presParOf" srcId="{973B4F53-8A19-9F48-868A-E4ABFA005BCB}" destId="{2CB35232-D559-294A-A354-854A605EFFA9}" srcOrd="4" destOrd="0" presId="urn:microsoft.com/office/officeart/2005/8/layout/StepDownProcess"/>
    <dgm:cxn modelId="{36ED9A2F-2D57-024F-821E-A9CAF0182377}" type="presParOf" srcId="{2CB35232-D559-294A-A354-854A605EFFA9}" destId="{07152D09-68A1-8C49-9E78-9C8ED5F56730}" srcOrd="0" destOrd="0" presId="urn:microsoft.com/office/officeart/2005/8/layout/StepDownProcess"/>
    <dgm:cxn modelId="{BE2C4351-4748-BF4B-AF6D-E1E81F101CED}" type="presParOf" srcId="{2CB35232-D559-294A-A354-854A605EFFA9}" destId="{0EC64981-EEFF-0B43-89C5-CFCF0FC77D0D}" srcOrd="1" destOrd="0" presId="urn:microsoft.com/office/officeart/2005/8/layout/StepDownProcess"/>
    <dgm:cxn modelId="{C96ABA19-7755-6E40-8B2C-BF3F73BBF5DE}" type="presParOf" srcId="{2CB35232-D559-294A-A354-854A605EFFA9}" destId="{2844F7EB-2B58-714A-9618-4FE41925467A}" srcOrd="2" destOrd="0" presId="urn:microsoft.com/office/officeart/2005/8/layout/StepDownProcess"/>
    <dgm:cxn modelId="{13DEC350-D2A5-AD42-990A-14F08010A10B}" type="presParOf" srcId="{973B4F53-8A19-9F48-868A-E4ABFA005BCB}" destId="{A3C16FE5-674A-D44E-95C4-BE123197E920}" srcOrd="5" destOrd="0" presId="urn:microsoft.com/office/officeart/2005/8/layout/StepDownProcess"/>
    <dgm:cxn modelId="{91B4BD8F-0F4F-A446-A257-73AF64B1F865}" type="presParOf" srcId="{973B4F53-8A19-9F48-868A-E4ABFA005BCB}" destId="{FF875C13-B308-4D4B-BD79-3CC5C11CF86E}" srcOrd="6" destOrd="0" presId="urn:microsoft.com/office/officeart/2005/8/layout/StepDownProcess"/>
    <dgm:cxn modelId="{37F01F18-49D3-9246-A611-6279B6FADC94}" type="presParOf" srcId="{FF875C13-B308-4D4B-BD79-3CC5C11CF86E}" destId="{33C2C156-0073-2243-897A-277A9CA6A4BF}" srcOrd="0" destOrd="0" presId="urn:microsoft.com/office/officeart/2005/8/layout/StepDownProcess"/>
    <dgm:cxn modelId="{28C64704-ABEA-1D40-94A4-E2FA4C9B9F84}" type="presParOf" srcId="{FF875C13-B308-4D4B-BD79-3CC5C11CF86E}" destId="{F3B0767D-4705-BF46-8AB4-DCF14906C271}" srcOrd="1" destOrd="0" presId="urn:microsoft.com/office/officeart/2005/8/layout/StepDownProcess"/>
    <dgm:cxn modelId="{35831463-CEFA-814E-A7AA-44B0EBDBA8BA}" type="presParOf" srcId="{FF875C13-B308-4D4B-BD79-3CC5C11CF86E}" destId="{BFE2877C-738E-8B4D-8750-1F5BD1BC9BBE}" srcOrd="2" destOrd="0" presId="urn:microsoft.com/office/officeart/2005/8/layout/StepDownProcess"/>
    <dgm:cxn modelId="{C51990A7-934B-1045-B0F8-9FBE2EE02BB3}" type="presParOf" srcId="{973B4F53-8A19-9F48-868A-E4ABFA005BCB}" destId="{B1E816E1-A378-5748-9E9D-FB02E647F9A1}" srcOrd="7" destOrd="0" presId="urn:microsoft.com/office/officeart/2005/8/layout/StepDownProcess"/>
    <dgm:cxn modelId="{AA8ADC79-7F45-8E42-BBF9-188B9D066BC4}" type="presParOf" srcId="{973B4F53-8A19-9F48-868A-E4ABFA005BCB}" destId="{4F7DF0D3-6D82-8B41-B27A-D71B2488DB10}" srcOrd="8" destOrd="0" presId="urn:microsoft.com/office/officeart/2005/8/layout/StepDownProcess"/>
    <dgm:cxn modelId="{8D17C6CF-5B0C-164E-974F-87A3600A9CC3}" type="presParOf" srcId="{4F7DF0D3-6D82-8B41-B27A-D71B2488DB10}" destId="{1031B9C8-2D2E-2A40-BCA9-464D5926AC12}" srcOrd="0" destOrd="0" presId="urn:microsoft.com/office/officeart/2005/8/layout/StepDownProcess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EC3033-C8CA-754D-9B40-C1E014EC8615}" type="doc">
      <dgm:prSet loTypeId="urn:microsoft.com/office/officeart/2008/layout/PictureStrips" loCatId="" qsTypeId="urn:microsoft.com/office/officeart/2005/8/quickstyle/simple1" qsCatId="simple" csTypeId="urn:microsoft.com/office/officeart/2005/8/colors/accent0_3" csCatId="mainScheme" phldr="1"/>
      <dgm:spPr/>
    </dgm:pt>
    <dgm:pt modelId="{4896D564-787A-8A4D-83C1-17B5A38EBFFD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Proses Persiapan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Administrasi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Jan-Mei 2020</a:t>
          </a:r>
        </a:p>
      </dgm:t>
    </dgm:pt>
    <dgm:pt modelId="{D91D91BB-7825-9742-AAEC-7F71325AE7A9}" type="parTrans" cxnId="{36BCA080-C811-FC4A-8B1C-3DDE55CD5513}">
      <dgm:prSet/>
      <dgm:spPr/>
      <dgm:t>
        <a:bodyPr/>
        <a:lstStyle/>
        <a:p>
          <a:endParaRPr lang="en-US"/>
        </a:p>
      </dgm:t>
    </dgm:pt>
    <dgm:pt modelId="{03277B66-71F4-6042-8625-F362BFDE5143}" type="sibTrans" cxnId="{36BCA080-C811-FC4A-8B1C-3DDE55CD5513}">
      <dgm:prSet/>
      <dgm:spPr/>
      <dgm:t>
        <a:bodyPr/>
        <a:lstStyle/>
        <a:p>
          <a:endParaRPr lang="en-US"/>
        </a:p>
      </dgm:t>
    </dgm:pt>
    <dgm:pt modelId="{EFC9F46E-30B7-2E42-9FC0-4D7636EB9BA6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Proses Perancangan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Desain Sistem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Juni 2020</a:t>
          </a:r>
        </a:p>
      </dgm:t>
    </dgm:pt>
    <dgm:pt modelId="{6C2BCBA2-38BA-9748-B0AD-ED5D6798E067}" type="parTrans" cxnId="{6CC3235F-688C-DD46-850A-FACFCF634B21}">
      <dgm:prSet/>
      <dgm:spPr/>
      <dgm:t>
        <a:bodyPr/>
        <a:lstStyle/>
        <a:p>
          <a:endParaRPr lang="en-US"/>
        </a:p>
      </dgm:t>
    </dgm:pt>
    <dgm:pt modelId="{2466F09D-C575-9849-80ED-AD69C90CDFF5}" type="sibTrans" cxnId="{6CC3235F-688C-DD46-850A-FACFCF634B21}">
      <dgm:prSet/>
      <dgm:spPr/>
      <dgm:t>
        <a:bodyPr/>
        <a:lstStyle/>
        <a:p>
          <a:endParaRPr lang="en-US"/>
        </a:p>
      </dgm:t>
    </dgm:pt>
    <dgm:pt modelId="{56F18480-C49D-9942-9A3E-5FE033744D04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Proses Development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Hardware-Software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Jul</a:t>
          </a: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-Sep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2020</a:t>
          </a:r>
        </a:p>
      </dgm:t>
    </dgm:pt>
    <dgm:pt modelId="{7F90B548-0A0D-334C-AAFF-A6AFA0912EBF}" type="parTrans" cxnId="{CE98452D-BA1A-174B-9D92-FD38530A46A4}">
      <dgm:prSet/>
      <dgm:spPr/>
      <dgm:t>
        <a:bodyPr/>
        <a:lstStyle/>
        <a:p>
          <a:endParaRPr lang="en-US"/>
        </a:p>
      </dgm:t>
    </dgm:pt>
    <dgm:pt modelId="{7B776848-0923-6645-ACE1-B2A4196FA06B}" type="sibTrans" cxnId="{CE98452D-BA1A-174B-9D92-FD38530A46A4}">
      <dgm:prSet/>
      <dgm:spPr/>
      <dgm:t>
        <a:bodyPr/>
        <a:lstStyle/>
        <a:p>
          <a:endParaRPr lang="en-US"/>
        </a:p>
      </dgm:t>
    </dgm:pt>
    <dgm:pt modelId="{3A785496-C2E3-C447-B28B-8262D3294FA6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Proses </a:t>
          </a: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Uji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Internal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Sub-Sistem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September 2020</a:t>
          </a:r>
        </a:p>
      </dgm:t>
    </dgm:pt>
    <dgm:pt modelId="{16A808A2-84CC-1845-83D8-D29DA5DB2884}" type="parTrans" cxnId="{AD4C6AEE-75F1-9840-AAF0-BC0295AB3FE2}">
      <dgm:prSet/>
      <dgm:spPr/>
      <dgm:t>
        <a:bodyPr/>
        <a:lstStyle/>
        <a:p>
          <a:endParaRPr lang="en-US"/>
        </a:p>
      </dgm:t>
    </dgm:pt>
    <dgm:pt modelId="{86D008FE-7F63-1141-9D54-EDDD9924C524}" type="sibTrans" cxnId="{AD4C6AEE-75F1-9840-AAF0-BC0295AB3FE2}">
      <dgm:prSet/>
      <dgm:spPr/>
      <dgm:t>
        <a:bodyPr/>
        <a:lstStyle/>
        <a:p>
          <a:endParaRPr lang="en-US"/>
        </a:p>
      </dgm:t>
    </dgm:pt>
    <dgm:pt modelId="{9BC22F01-B647-B048-8D98-BCCB8C184F04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Proses </a:t>
          </a: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Integrasi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Penyempurnaan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Oktober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2020</a:t>
          </a:r>
        </a:p>
      </dgm:t>
    </dgm:pt>
    <dgm:pt modelId="{741BC22F-68E5-684D-A1E7-A1BAFCDB6856}" type="parTrans" cxnId="{2334F970-DE68-7A47-B8B8-57AE1EBC0977}">
      <dgm:prSet/>
      <dgm:spPr/>
      <dgm:t>
        <a:bodyPr/>
        <a:lstStyle/>
        <a:p>
          <a:endParaRPr lang="en-US"/>
        </a:p>
      </dgm:t>
    </dgm:pt>
    <dgm:pt modelId="{8D4CBBB5-4F7E-0949-93F6-31467D2694CE}" type="sibTrans" cxnId="{2334F970-DE68-7A47-B8B8-57AE1EBC0977}">
      <dgm:prSet/>
      <dgm:spPr/>
      <dgm:t>
        <a:bodyPr/>
        <a:lstStyle/>
        <a:p>
          <a:endParaRPr lang="en-US"/>
        </a:p>
      </dgm:t>
    </dgm:pt>
    <dgm:pt modelId="{4E67D8D1-AF01-D147-BFD7-0095EA2362C0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Proses </a:t>
          </a: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Uji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Fungsi dan</a:t>
          </a:r>
          <a:b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Sertifikasi</a:t>
          </a:r>
          <a:b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dirty="0" err="1">
              <a:latin typeface="Arial" panose="020B0604020202020204" pitchFamily="34" charset="0"/>
              <a:cs typeface="Arial" panose="020B0604020202020204" pitchFamily="34" charset="0"/>
            </a:rPr>
            <a:t>November</a:t>
          </a: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 2020</a:t>
          </a:r>
        </a:p>
      </dgm:t>
    </dgm:pt>
    <dgm:pt modelId="{73E60613-16EB-674B-A679-14959A609F85}" type="parTrans" cxnId="{CAC58E39-26CA-8E48-8A94-AD6F051687E8}">
      <dgm:prSet/>
      <dgm:spPr/>
      <dgm:t>
        <a:bodyPr/>
        <a:lstStyle/>
        <a:p>
          <a:endParaRPr lang="en-US"/>
        </a:p>
      </dgm:t>
    </dgm:pt>
    <dgm:pt modelId="{C35DA7C6-11F2-474F-8BC3-86FC2C4D2075}" type="sibTrans" cxnId="{CAC58E39-26CA-8E48-8A94-AD6F051687E8}">
      <dgm:prSet/>
      <dgm:spPr/>
      <dgm:t>
        <a:bodyPr/>
        <a:lstStyle/>
        <a:p>
          <a:endParaRPr lang="en-US"/>
        </a:p>
      </dgm:t>
    </dgm:pt>
    <dgm:pt modelId="{00427C44-7C96-6048-9D05-B30A0570B189}" type="pres">
      <dgm:prSet presAssocID="{A1EC3033-C8CA-754D-9B40-C1E014EC8615}" presName="Name0" presStyleCnt="0">
        <dgm:presLayoutVars>
          <dgm:dir/>
          <dgm:resizeHandles val="exact"/>
        </dgm:presLayoutVars>
      </dgm:prSet>
      <dgm:spPr/>
    </dgm:pt>
    <dgm:pt modelId="{FC23D972-C5ED-4746-A42A-E63F63D73304}" type="pres">
      <dgm:prSet presAssocID="{4896D564-787A-8A4D-83C1-17B5A38EBFFD}" presName="composite" presStyleCnt="0"/>
      <dgm:spPr/>
    </dgm:pt>
    <dgm:pt modelId="{8D67D613-6009-A842-B17B-088D632D99B0}" type="pres">
      <dgm:prSet presAssocID="{4896D564-787A-8A4D-83C1-17B5A38EBFFD}" presName="rect1" presStyleLbl="trAlignAcc1" presStyleIdx="0" presStyleCnt="6">
        <dgm:presLayoutVars>
          <dgm:bulletEnabled val="1"/>
        </dgm:presLayoutVars>
      </dgm:prSet>
      <dgm:spPr/>
    </dgm:pt>
    <dgm:pt modelId="{52C0F58E-C75B-024A-B672-9F858CC60DA1}" type="pres">
      <dgm:prSet presAssocID="{4896D564-787A-8A4D-83C1-17B5A38EBFFD}" presName="rect2" presStyleLbl="fgImgPlac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F78F4F70-21ED-4C41-AA53-2C9A4DD7CF21}" type="pres">
      <dgm:prSet presAssocID="{03277B66-71F4-6042-8625-F362BFDE5143}" presName="sibTrans" presStyleCnt="0"/>
      <dgm:spPr/>
    </dgm:pt>
    <dgm:pt modelId="{1C529DBC-D9BF-754E-ABF8-9135C7DC2BB8}" type="pres">
      <dgm:prSet presAssocID="{EFC9F46E-30B7-2E42-9FC0-4D7636EB9BA6}" presName="composite" presStyleCnt="0"/>
      <dgm:spPr/>
    </dgm:pt>
    <dgm:pt modelId="{07B3F2B3-EBA6-9643-8806-DE63909D4A5F}" type="pres">
      <dgm:prSet presAssocID="{EFC9F46E-30B7-2E42-9FC0-4D7636EB9BA6}" presName="rect1" presStyleLbl="trAlignAcc1" presStyleIdx="1" presStyleCnt="6">
        <dgm:presLayoutVars>
          <dgm:bulletEnabled val="1"/>
        </dgm:presLayoutVars>
      </dgm:prSet>
      <dgm:spPr/>
    </dgm:pt>
    <dgm:pt modelId="{71B3B9ED-EAA4-0941-A1B3-1A2745444B9A}" type="pres">
      <dgm:prSet presAssocID="{EFC9F46E-30B7-2E42-9FC0-4D7636EB9BA6}" presName="rect2" presStyleLbl="fgImgPlace1" presStyleIdx="1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3B0545DE-DB7C-5B41-858F-AF87D7BAEF32}" type="pres">
      <dgm:prSet presAssocID="{2466F09D-C575-9849-80ED-AD69C90CDFF5}" presName="sibTrans" presStyleCnt="0"/>
      <dgm:spPr/>
    </dgm:pt>
    <dgm:pt modelId="{AFC38592-A79B-2D41-8C19-99CD1D961AF9}" type="pres">
      <dgm:prSet presAssocID="{56F18480-C49D-9942-9A3E-5FE033744D04}" presName="composite" presStyleCnt="0"/>
      <dgm:spPr/>
    </dgm:pt>
    <dgm:pt modelId="{5EDB03A0-D0D2-5846-A166-B2B9652177F6}" type="pres">
      <dgm:prSet presAssocID="{56F18480-C49D-9942-9A3E-5FE033744D04}" presName="rect1" presStyleLbl="trAlignAcc1" presStyleIdx="2" presStyleCnt="6">
        <dgm:presLayoutVars>
          <dgm:bulletEnabled val="1"/>
        </dgm:presLayoutVars>
      </dgm:prSet>
      <dgm:spPr/>
    </dgm:pt>
    <dgm:pt modelId="{1F3DA30D-BBB3-EC4D-9070-05CAE997B28E}" type="pres">
      <dgm:prSet presAssocID="{56F18480-C49D-9942-9A3E-5FE033744D04}" presName="rect2" presStyleLbl="fgImgPlace1" presStyleIdx="2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D3AD2839-D7DC-4140-AAEF-CF40DED9407A}" type="pres">
      <dgm:prSet presAssocID="{7B776848-0923-6645-ACE1-B2A4196FA06B}" presName="sibTrans" presStyleCnt="0"/>
      <dgm:spPr/>
    </dgm:pt>
    <dgm:pt modelId="{9B7A4790-B01C-D448-A275-5A9FCF84FE48}" type="pres">
      <dgm:prSet presAssocID="{3A785496-C2E3-C447-B28B-8262D3294FA6}" presName="composite" presStyleCnt="0"/>
      <dgm:spPr/>
    </dgm:pt>
    <dgm:pt modelId="{40770693-C630-1A41-8EEF-6D3FB7D0033F}" type="pres">
      <dgm:prSet presAssocID="{3A785496-C2E3-C447-B28B-8262D3294FA6}" presName="rect1" presStyleLbl="trAlignAcc1" presStyleIdx="3" presStyleCnt="6">
        <dgm:presLayoutVars>
          <dgm:bulletEnabled val="1"/>
        </dgm:presLayoutVars>
      </dgm:prSet>
      <dgm:spPr/>
    </dgm:pt>
    <dgm:pt modelId="{89933BAB-46C1-E243-A4EE-4458882DB463}" type="pres">
      <dgm:prSet presAssocID="{3A785496-C2E3-C447-B28B-8262D3294FA6}" presName="rect2" presStyleLbl="fgImgPlace1" presStyleIdx="3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7D9F749A-87B0-F94A-83B3-BBE2F361BA1E}" type="pres">
      <dgm:prSet presAssocID="{86D008FE-7F63-1141-9D54-EDDD9924C524}" presName="sibTrans" presStyleCnt="0"/>
      <dgm:spPr/>
    </dgm:pt>
    <dgm:pt modelId="{D3FE243C-60BC-2945-8C86-1E5F51A276D8}" type="pres">
      <dgm:prSet presAssocID="{9BC22F01-B647-B048-8D98-BCCB8C184F04}" presName="composite" presStyleCnt="0"/>
      <dgm:spPr/>
    </dgm:pt>
    <dgm:pt modelId="{7D80A6CC-ECD4-FB4E-A6D9-085E66FE89C8}" type="pres">
      <dgm:prSet presAssocID="{9BC22F01-B647-B048-8D98-BCCB8C184F04}" presName="rect1" presStyleLbl="trAlignAcc1" presStyleIdx="4" presStyleCnt="6">
        <dgm:presLayoutVars>
          <dgm:bulletEnabled val="1"/>
        </dgm:presLayoutVars>
      </dgm:prSet>
      <dgm:spPr/>
    </dgm:pt>
    <dgm:pt modelId="{AB136A83-EFC6-8A4F-8E9F-915E843BC6EB}" type="pres">
      <dgm:prSet presAssocID="{9BC22F01-B647-B048-8D98-BCCB8C184F04}" presName="rect2" presStyleLbl="fgImgPlace1" presStyleIdx="4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5DBF87F9-EFEE-F24C-A4D5-C817F3F6CA93}" type="pres">
      <dgm:prSet presAssocID="{8D4CBBB5-4F7E-0949-93F6-31467D2694CE}" presName="sibTrans" presStyleCnt="0"/>
      <dgm:spPr/>
    </dgm:pt>
    <dgm:pt modelId="{A9604C4B-9D8D-304C-AF7E-E3502DE8C748}" type="pres">
      <dgm:prSet presAssocID="{4E67D8D1-AF01-D147-BFD7-0095EA2362C0}" presName="composite" presStyleCnt="0"/>
      <dgm:spPr/>
    </dgm:pt>
    <dgm:pt modelId="{E7AC7E88-ADAA-824B-A379-C7230EE3256B}" type="pres">
      <dgm:prSet presAssocID="{4E67D8D1-AF01-D147-BFD7-0095EA2362C0}" presName="rect1" presStyleLbl="trAlignAcc1" presStyleIdx="5" presStyleCnt="6">
        <dgm:presLayoutVars>
          <dgm:bulletEnabled val="1"/>
        </dgm:presLayoutVars>
      </dgm:prSet>
      <dgm:spPr/>
    </dgm:pt>
    <dgm:pt modelId="{EFA75B8C-944C-C348-B471-B17B08F1E9A5}" type="pres">
      <dgm:prSet presAssocID="{4E67D8D1-AF01-D147-BFD7-0095EA2362C0}" presName="rect2" presStyleLbl="fgImgPlace1" presStyleIdx="5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</dgm:ptLst>
  <dgm:cxnLst>
    <dgm:cxn modelId="{DD3EFD0B-708C-2F4A-B117-7592944D5B1D}" type="presOf" srcId="{3A785496-C2E3-C447-B28B-8262D3294FA6}" destId="{40770693-C630-1A41-8EEF-6D3FB7D0033F}" srcOrd="0" destOrd="0" presId="urn:microsoft.com/office/officeart/2008/layout/PictureStrips"/>
    <dgm:cxn modelId="{BB8F9F25-7915-114E-98F1-8EC97063FF69}" type="presOf" srcId="{EFC9F46E-30B7-2E42-9FC0-4D7636EB9BA6}" destId="{07B3F2B3-EBA6-9643-8806-DE63909D4A5F}" srcOrd="0" destOrd="0" presId="urn:microsoft.com/office/officeart/2008/layout/PictureStrips"/>
    <dgm:cxn modelId="{CE98452D-BA1A-174B-9D92-FD38530A46A4}" srcId="{A1EC3033-C8CA-754D-9B40-C1E014EC8615}" destId="{56F18480-C49D-9942-9A3E-5FE033744D04}" srcOrd="2" destOrd="0" parTransId="{7F90B548-0A0D-334C-AAFF-A6AFA0912EBF}" sibTransId="{7B776848-0923-6645-ACE1-B2A4196FA06B}"/>
    <dgm:cxn modelId="{CAC58E39-26CA-8E48-8A94-AD6F051687E8}" srcId="{A1EC3033-C8CA-754D-9B40-C1E014EC8615}" destId="{4E67D8D1-AF01-D147-BFD7-0095EA2362C0}" srcOrd="5" destOrd="0" parTransId="{73E60613-16EB-674B-A679-14959A609F85}" sibTransId="{C35DA7C6-11F2-474F-8BC3-86FC2C4D2075}"/>
    <dgm:cxn modelId="{6CC3235F-688C-DD46-850A-FACFCF634B21}" srcId="{A1EC3033-C8CA-754D-9B40-C1E014EC8615}" destId="{EFC9F46E-30B7-2E42-9FC0-4D7636EB9BA6}" srcOrd="1" destOrd="0" parTransId="{6C2BCBA2-38BA-9748-B0AD-ED5D6798E067}" sibTransId="{2466F09D-C575-9849-80ED-AD69C90CDFF5}"/>
    <dgm:cxn modelId="{48E69250-879A-8B4D-BD38-63A5BCEA7081}" type="presOf" srcId="{9BC22F01-B647-B048-8D98-BCCB8C184F04}" destId="{7D80A6CC-ECD4-FB4E-A6D9-085E66FE89C8}" srcOrd="0" destOrd="0" presId="urn:microsoft.com/office/officeart/2008/layout/PictureStrips"/>
    <dgm:cxn modelId="{2334F970-DE68-7A47-B8B8-57AE1EBC0977}" srcId="{A1EC3033-C8CA-754D-9B40-C1E014EC8615}" destId="{9BC22F01-B647-B048-8D98-BCCB8C184F04}" srcOrd="4" destOrd="0" parTransId="{741BC22F-68E5-684D-A1E7-A1BAFCDB6856}" sibTransId="{8D4CBBB5-4F7E-0949-93F6-31467D2694CE}"/>
    <dgm:cxn modelId="{2E24BA71-8B9E-3349-95B8-62F662B05C77}" type="presOf" srcId="{4E67D8D1-AF01-D147-BFD7-0095EA2362C0}" destId="{E7AC7E88-ADAA-824B-A379-C7230EE3256B}" srcOrd="0" destOrd="0" presId="urn:microsoft.com/office/officeart/2008/layout/PictureStrips"/>
    <dgm:cxn modelId="{45174A72-0B20-1048-9873-0AC3C6144631}" type="presOf" srcId="{A1EC3033-C8CA-754D-9B40-C1E014EC8615}" destId="{00427C44-7C96-6048-9D05-B30A0570B189}" srcOrd="0" destOrd="0" presId="urn:microsoft.com/office/officeart/2008/layout/PictureStrips"/>
    <dgm:cxn modelId="{36BCA080-C811-FC4A-8B1C-3DDE55CD5513}" srcId="{A1EC3033-C8CA-754D-9B40-C1E014EC8615}" destId="{4896D564-787A-8A4D-83C1-17B5A38EBFFD}" srcOrd="0" destOrd="0" parTransId="{D91D91BB-7825-9742-AAEC-7F71325AE7A9}" sibTransId="{03277B66-71F4-6042-8625-F362BFDE5143}"/>
    <dgm:cxn modelId="{518A43E1-09F8-2D4A-ADAD-83E9EADC67E9}" type="presOf" srcId="{56F18480-C49D-9942-9A3E-5FE033744D04}" destId="{5EDB03A0-D0D2-5846-A166-B2B9652177F6}" srcOrd="0" destOrd="0" presId="urn:microsoft.com/office/officeart/2008/layout/PictureStrips"/>
    <dgm:cxn modelId="{AD4C6AEE-75F1-9840-AAF0-BC0295AB3FE2}" srcId="{A1EC3033-C8CA-754D-9B40-C1E014EC8615}" destId="{3A785496-C2E3-C447-B28B-8262D3294FA6}" srcOrd="3" destOrd="0" parTransId="{16A808A2-84CC-1845-83D8-D29DA5DB2884}" sibTransId="{86D008FE-7F63-1141-9D54-EDDD9924C524}"/>
    <dgm:cxn modelId="{7D25F8FD-B667-D646-BDD8-20F6436416C8}" type="presOf" srcId="{4896D564-787A-8A4D-83C1-17B5A38EBFFD}" destId="{8D67D613-6009-A842-B17B-088D632D99B0}" srcOrd="0" destOrd="0" presId="urn:microsoft.com/office/officeart/2008/layout/PictureStrips"/>
    <dgm:cxn modelId="{68BCD1F3-6687-844D-9A8D-0F3659A9C878}" type="presParOf" srcId="{00427C44-7C96-6048-9D05-B30A0570B189}" destId="{FC23D972-C5ED-4746-A42A-E63F63D73304}" srcOrd="0" destOrd="0" presId="urn:microsoft.com/office/officeart/2008/layout/PictureStrips"/>
    <dgm:cxn modelId="{79E12947-AF90-B440-8E42-5974B7B3D9E9}" type="presParOf" srcId="{FC23D972-C5ED-4746-A42A-E63F63D73304}" destId="{8D67D613-6009-A842-B17B-088D632D99B0}" srcOrd="0" destOrd="0" presId="urn:microsoft.com/office/officeart/2008/layout/PictureStrips"/>
    <dgm:cxn modelId="{4DE33CA2-0E1B-1140-9F24-292A41799E84}" type="presParOf" srcId="{FC23D972-C5ED-4746-A42A-E63F63D73304}" destId="{52C0F58E-C75B-024A-B672-9F858CC60DA1}" srcOrd="1" destOrd="0" presId="urn:microsoft.com/office/officeart/2008/layout/PictureStrips"/>
    <dgm:cxn modelId="{AADDC741-811A-6E40-A004-EB2B5CACE9BF}" type="presParOf" srcId="{00427C44-7C96-6048-9D05-B30A0570B189}" destId="{F78F4F70-21ED-4C41-AA53-2C9A4DD7CF21}" srcOrd="1" destOrd="0" presId="urn:microsoft.com/office/officeart/2008/layout/PictureStrips"/>
    <dgm:cxn modelId="{77EBB680-DD36-B145-A0D4-8BF3A1DDC88A}" type="presParOf" srcId="{00427C44-7C96-6048-9D05-B30A0570B189}" destId="{1C529DBC-D9BF-754E-ABF8-9135C7DC2BB8}" srcOrd="2" destOrd="0" presId="urn:microsoft.com/office/officeart/2008/layout/PictureStrips"/>
    <dgm:cxn modelId="{09D92BBD-E785-6A49-8CD2-DDE4F0D2B0C7}" type="presParOf" srcId="{1C529DBC-D9BF-754E-ABF8-9135C7DC2BB8}" destId="{07B3F2B3-EBA6-9643-8806-DE63909D4A5F}" srcOrd="0" destOrd="0" presId="urn:microsoft.com/office/officeart/2008/layout/PictureStrips"/>
    <dgm:cxn modelId="{A17504BE-477F-CE46-AF6F-69236581CBF5}" type="presParOf" srcId="{1C529DBC-D9BF-754E-ABF8-9135C7DC2BB8}" destId="{71B3B9ED-EAA4-0941-A1B3-1A2745444B9A}" srcOrd="1" destOrd="0" presId="urn:microsoft.com/office/officeart/2008/layout/PictureStrips"/>
    <dgm:cxn modelId="{19762D1C-A488-7846-800C-A5CC5E81FF0A}" type="presParOf" srcId="{00427C44-7C96-6048-9D05-B30A0570B189}" destId="{3B0545DE-DB7C-5B41-858F-AF87D7BAEF32}" srcOrd="3" destOrd="0" presId="urn:microsoft.com/office/officeart/2008/layout/PictureStrips"/>
    <dgm:cxn modelId="{3E57F664-8CC2-DB44-A433-5979E5BB7660}" type="presParOf" srcId="{00427C44-7C96-6048-9D05-B30A0570B189}" destId="{AFC38592-A79B-2D41-8C19-99CD1D961AF9}" srcOrd="4" destOrd="0" presId="urn:microsoft.com/office/officeart/2008/layout/PictureStrips"/>
    <dgm:cxn modelId="{A168C14A-B2E2-8044-9544-71D631EA5D16}" type="presParOf" srcId="{AFC38592-A79B-2D41-8C19-99CD1D961AF9}" destId="{5EDB03A0-D0D2-5846-A166-B2B9652177F6}" srcOrd="0" destOrd="0" presId="urn:microsoft.com/office/officeart/2008/layout/PictureStrips"/>
    <dgm:cxn modelId="{655B9BBA-D907-8442-A621-8FF3C357218A}" type="presParOf" srcId="{AFC38592-A79B-2D41-8C19-99CD1D961AF9}" destId="{1F3DA30D-BBB3-EC4D-9070-05CAE997B28E}" srcOrd="1" destOrd="0" presId="urn:microsoft.com/office/officeart/2008/layout/PictureStrips"/>
    <dgm:cxn modelId="{9AD03566-59F9-1741-8CC8-6BB3273D16C6}" type="presParOf" srcId="{00427C44-7C96-6048-9D05-B30A0570B189}" destId="{D3AD2839-D7DC-4140-AAEF-CF40DED9407A}" srcOrd="5" destOrd="0" presId="urn:microsoft.com/office/officeart/2008/layout/PictureStrips"/>
    <dgm:cxn modelId="{987536E8-7CD4-574D-B7B5-036C4B7C5C82}" type="presParOf" srcId="{00427C44-7C96-6048-9D05-B30A0570B189}" destId="{9B7A4790-B01C-D448-A275-5A9FCF84FE48}" srcOrd="6" destOrd="0" presId="urn:microsoft.com/office/officeart/2008/layout/PictureStrips"/>
    <dgm:cxn modelId="{4E325D40-8EBA-FB47-977B-2B3FE8E46077}" type="presParOf" srcId="{9B7A4790-B01C-D448-A275-5A9FCF84FE48}" destId="{40770693-C630-1A41-8EEF-6D3FB7D0033F}" srcOrd="0" destOrd="0" presId="urn:microsoft.com/office/officeart/2008/layout/PictureStrips"/>
    <dgm:cxn modelId="{E2C00D36-297B-0341-9DF6-05A811347A6F}" type="presParOf" srcId="{9B7A4790-B01C-D448-A275-5A9FCF84FE48}" destId="{89933BAB-46C1-E243-A4EE-4458882DB463}" srcOrd="1" destOrd="0" presId="urn:microsoft.com/office/officeart/2008/layout/PictureStrips"/>
    <dgm:cxn modelId="{65E39BB2-17D8-864B-8DAD-25EE0AED10C9}" type="presParOf" srcId="{00427C44-7C96-6048-9D05-B30A0570B189}" destId="{7D9F749A-87B0-F94A-83B3-BBE2F361BA1E}" srcOrd="7" destOrd="0" presId="urn:microsoft.com/office/officeart/2008/layout/PictureStrips"/>
    <dgm:cxn modelId="{9FCC7E08-709F-5848-9987-DCAAA95573F3}" type="presParOf" srcId="{00427C44-7C96-6048-9D05-B30A0570B189}" destId="{D3FE243C-60BC-2945-8C86-1E5F51A276D8}" srcOrd="8" destOrd="0" presId="urn:microsoft.com/office/officeart/2008/layout/PictureStrips"/>
    <dgm:cxn modelId="{9707D668-310F-FF49-8927-CDA1B6C27D8B}" type="presParOf" srcId="{D3FE243C-60BC-2945-8C86-1E5F51A276D8}" destId="{7D80A6CC-ECD4-FB4E-A6D9-085E66FE89C8}" srcOrd="0" destOrd="0" presId="urn:microsoft.com/office/officeart/2008/layout/PictureStrips"/>
    <dgm:cxn modelId="{0B997233-FE44-534C-BBEA-70D25EA0D309}" type="presParOf" srcId="{D3FE243C-60BC-2945-8C86-1E5F51A276D8}" destId="{AB136A83-EFC6-8A4F-8E9F-915E843BC6EB}" srcOrd="1" destOrd="0" presId="urn:microsoft.com/office/officeart/2008/layout/PictureStrips"/>
    <dgm:cxn modelId="{DD858F87-EFFA-A940-A28E-0E33C73A5C63}" type="presParOf" srcId="{00427C44-7C96-6048-9D05-B30A0570B189}" destId="{5DBF87F9-EFEE-F24C-A4D5-C817F3F6CA93}" srcOrd="9" destOrd="0" presId="urn:microsoft.com/office/officeart/2008/layout/PictureStrips"/>
    <dgm:cxn modelId="{FEA508DE-7908-B94F-9E91-EDDA8F5F5AC0}" type="presParOf" srcId="{00427C44-7C96-6048-9D05-B30A0570B189}" destId="{A9604C4B-9D8D-304C-AF7E-E3502DE8C748}" srcOrd="10" destOrd="0" presId="urn:microsoft.com/office/officeart/2008/layout/PictureStrips"/>
    <dgm:cxn modelId="{DF86CB39-A6F7-BF4E-BBB8-64C5CF75A3D2}" type="presParOf" srcId="{A9604C4B-9D8D-304C-AF7E-E3502DE8C748}" destId="{E7AC7E88-ADAA-824B-A379-C7230EE3256B}" srcOrd="0" destOrd="0" presId="urn:microsoft.com/office/officeart/2008/layout/PictureStrips"/>
    <dgm:cxn modelId="{6A2194A9-03A4-5149-88E7-D4ACC86D1823}" type="presParOf" srcId="{A9604C4B-9D8D-304C-AF7E-E3502DE8C748}" destId="{EFA75B8C-944C-C348-B471-B17B08F1E9A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9A987-9D5F-6C49-BD54-B7D915772CCE}">
      <dsp:nvSpPr>
        <dsp:cNvPr id="0" name=""/>
        <dsp:cNvSpPr/>
      </dsp:nvSpPr>
      <dsp:spPr>
        <a:xfrm rot="5400000">
          <a:off x="3050807" y="882953"/>
          <a:ext cx="768421" cy="8748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25D9-E823-DC41-BCEC-E3C1F815DD34}">
      <dsp:nvSpPr>
        <dsp:cNvPr id="0" name=""/>
        <dsp:cNvSpPr/>
      </dsp:nvSpPr>
      <dsp:spPr>
        <a:xfrm>
          <a:off x="2592602" y="31143"/>
          <a:ext cx="1802808" cy="90545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Litbang</a:t>
          </a:r>
          <a:br>
            <a:rPr lang="en-US" sz="1800" kern="1200" dirty="0"/>
          </a:br>
          <a:r>
            <a:rPr lang="en-US" sz="1800" kern="1200" dirty="0"/>
            <a:t>Tahap-1</a:t>
          </a:r>
          <a:br>
            <a:rPr lang="en-US" sz="1800" kern="1200" dirty="0"/>
          </a:br>
          <a:r>
            <a:rPr lang="en-US" sz="1800" kern="1200" dirty="0"/>
            <a:t>2015</a:t>
          </a:r>
        </a:p>
      </dsp:txBody>
      <dsp:txXfrm>
        <a:off x="2636811" y="75352"/>
        <a:ext cx="1714390" cy="817038"/>
      </dsp:txXfrm>
    </dsp:sp>
    <dsp:sp modelId="{5D17D789-6259-B945-9E2C-53D2C0B6DB09}">
      <dsp:nvSpPr>
        <dsp:cNvPr id="0" name=""/>
        <dsp:cNvSpPr/>
      </dsp:nvSpPr>
      <dsp:spPr>
        <a:xfrm>
          <a:off x="4140791" y="117499"/>
          <a:ext cx="940818" cy="731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C3488-79ED-9343-ABDF-FB769C379BFB}">
      <dsp:nvSpPr>
        <dsp:cNvPr id="0" name=""/>
        <dsp:cNvSpPr/>
      </dsp:nvSpPr>
      <dsp:spPr>
        <a:xfrm rot="5400000">
          <a:off x="4245530" y="1900079"/>
          <a:ext cx="768421" cy="8748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CF2FC-7140-1B49-BA34-F44E0396858B}">
      <dsp:nvSpPr>
        <dsp:cNvPr id="0" name=""/>
        <dsp:cNvSpPr/>
      </dsp:nvSpPr>
      <dsp:spPr>
        <a:xfrm>
          <a:off x="3787326" y="1048269"/>
          <a:ext cx="1802808" cy="90545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Litbang</a:t>
          </a:r>
          <a:br>
            <a:rPr lang="en-US" sz="1800" kern="1200" dirty="0"/>
          </a:br>
          <a:r>
            <a:rPr lang="en-US" sz="1800" kern="1200" dirty="0"/>
            <a:t>Tahap-2</a:t>
          </a:r>
          <a:br>
            <a:rPr lang="en-US" sz="1800" kern="1200" dirty="0"/>
          </a:br>
          <a:r>
            <a:rPr lang="en-US" sz="1800" kern="1200" dirty="0"/>
            <a:t>2018</a:t>
          </a:r>
        </a:p>
      </dsp:txBody>
      <dsp:txXfrm>
        <a:off x="3831535" y="1092478"/>
        <a:ext cx="1714390" cy="817038"/>
      </dsp:txXfrm>
    </dsp:sp>
    <dsp:sp modelId="{F1E58770-D995-6740-82C9-CE3FFD61B753}">
      <dsp:nvSpPr>
        <dsp:cNvPr id="0" name=""/>
        <dsp:cNvSpPr/>
      </dsp:nvSpPr>
      <dsp:spPr>
        <a:xfrm>
          <a:off x="5335514" y="1134625"/>
          <a:ext cx="940818" cy="731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52D09-68A1-8C49-9E78-9C8ED5F56730}">
      <dsp:nvSpPr>
        <dsp:cNvPr id="0" name=""/>
        <dsp:cNvSpPr/>
      </dsp:nvSpPr>
      <dsp:spPr>
        <a:xfrm rot="5400000">
          <a:off x="5441049" y="2917205"/>
          <a:ext cx="768421" cy="8748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64981-EEFF-0B43-89C5-CFCF0FC77D0D}">
      <dsp:nvSpPr>
        <dsp:cNvPr id="0" name=""/>
        <dsp:cNvSpPr/>
      </dsp:nvSpPr>
      <dsp:spPr>
        <a:xfrm>
          <a:off x="4982049" y="2065395"/>
          <a:ext cx="1804399" cy="90545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Sertifikasi</a:t>
          </a:r>
          <a:br>
            <a:rPr lang="en-US" sz="1800" kern="1200"/>
          </a:br>
          <a:r>
            <a:rPr lang="en-US" sz="1800" kern="1200"/>
            <a:t>Dislitbang</a:t>
          </a:r>
          <a:br>
            <a:rPr lang="en-US" sz="1800" kern="1200"/>
          </a:br>
          <a:r>
            <a:rPr lang="en-US" sz="1800" kern="1200"/>
            <a:t>2019</a:t>
          </a:r>
        </a:p>
      </dsp:txBody>
      <dsp:txXfrm>
        <a:off x="5026258" y="2109604"/>
        <a:ext cx="1715981" cy="817038"/>
      </dsp:txXfrm>
    </dsp:sp>
    <dsp:sp modelId="{2844F7EB-2B58-714A-9618-4FE41925467A}">
      <dsp:nvSpPr>
        <dsp:cNvPr id="0" name=""/>
        <dsp:cNvSpPr/>
      </dsp:nvSpPr>
      <dsp:spPr>
        <a:xfrm>
          <a:off x="6531033" y="2151751"/>
          <a:ext cx="940818" cy="731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2C156-0073-2243-897A-277A9CA6A4BF}">
      <dsp:nvSpPr>
        <dsp:cNvPr id="0" name=""/>
        <dsp:cNvSpPr/>
      </dsp:nvSpPr>
      <dsp:spPr>
        <a:xfrm rot="5400000">
          <a:off x="6635772" y="3934331"/>
          <a:ext cx="768421" cy="8748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0767D-4705-BF46-8AB4-DCF14906C271}">
      <dsp:nvSpPr>
        <dsp:cNvPr id="0" name=""/>
        <dsp:cNvSpPr/>
      </dsp:nvSpPr>
      <dsp:spPr>
        <a:xfrm>
          <a:off x="6176772" y="3082521"/>
          <a:ext cx="1804399" cy="90545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Bangtekindhan</a:t>
          </a:r>
          <a:br>
            <a:rPr lang="en-US" sz="1800" kern="1200" dirty="0"/>
          </a:br>
          <a:r>
            <a:rPr lang="en-US" sz="1800" kern="1200" dirty="0"/>
            <a:t>2020</a:t>
          </a:r>
        </a:p>
      </dsp:txBody>
      <dsp:txXfrm>
        <a:off x="6220981" y="3126730"/>
        <a:ext cx="1715981" cy="817038"/>
      </dsp:txXfrm>
    </dsp:sp>
    <dsp:sp modelId="{BFE2877C-738E-8B4D-8750-1F5BD1BC9BBE}">
      <dsp:nvSpPr>
        <dsp:cNvPr id="0" name=""/>
        <dsp:cNvSpPr/>
      </dsp:nvSpPr>
      <dsp:spPr>
        <a:xfrm>
          <a:off x="7725756" y="3168877"/>
          <a:ext cx="940818" cy="731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31B9C8-2D2E-2A40-BCA9-464D5926AC12}">
      <dsp:nvSpPr>
        <dsp:cNvPr id="0" name=""/>
        <dsp:cNvSpPr/>
      </dsp:nvSpPr>
      <dsp:spPr>
        <a:xfrm>
          <a:off x="7371496" y="4099647"/>
          <a:ext cx="1802808" cy="90545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Produksi</a:t>
          </a:r>
          <a:br>
            <a:rPr lang="en-US" sz="1800" kern="1200" dirty="0"/>
          </a:br>
          <a:r>
            <a:rPr lang="en-US" sz="1800" kern="1200" dirty="0"/>
            <a:t>2021</a:t>
          </a:r>
        </a:p>
      </dsp:txBody>
      <dsp:txXfrm>
        <a:off x="7415705" y="4143856"/>
        <a:ext cx="1714390" cy="817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7D613-6009-A842-B17B-088D632D99B0}">
      <dsp:nvSpPr>
        <dsp:cNvPr id="0" name=""/>
        <dsp:cNvSpPr/>
      </dsp:nvSpPr>
      <dsp:spPr>
        <a:xfrm>
          <a:off x="1574277" y="207508"/>
          <a:ext cx="3982881" cy="1244650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043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Proses Persiapan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Administrasi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Jan-Mei 2020</a:t>
          </a:r>
        </a:p>
      </dsp:txBody>
      <dsp:txXfrm>
        <a:off x="1574277" y="207508"/>
        <a:ext cx="3982881" cy="1244650"/>
      </dsp:txXfrm>
    </dsp:sp>
    <dsp:sp modelId="{52C0F58E-C75B-024A-B672-9F858CC60DA1}">
      <dsp:nvSpPr>
        <dsp:cNvPr id="0" name=""/>
        <dsp:cNvSpPr/>
      </dsp:nvSpPr>
      <dsp:spPr>
        <a:xfrm>
          <a:off x="1408323" y="27726"/>
          <a:ext cx="871255" cy="1306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3F2B3-EBA6-9643-8806-DE63909D4A5F}">
      <dsp:nvSpPr>
        <dsp:cNvPr id="0" name=""/>
        <dsp:cNvSpPr/>
      </dsp:nvSpPr>
      <dsp:spPr>
        <a:xfrm>
          <a:off x="5892744" y="207508"/>
          <a:ext cx="3982881" cy="1244650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043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Proses Perancangan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Desain Sistem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Juni 2020</a:t>
          </a:r>
        </a:p>
      </dsp:txBody>
      <dsp:txXfrm>
        <a:off x="5892744" y="207508"/>
        <a:ext cx="3982881" cy="1244650"/>
      </dsp:txXfrm>
    </dsp:sp>
    <dsp:sp modelId="{71B3B9ED-EAA4-0941-A1B3-1A2745444B9A}">
      <dsp:nvSpPr>
        <dsp:cNvPr id="0" name=""/>
        <dsp:cNvSpPr/>
      </dsp:nvSpPr>
      <dsp:spPr>
        <a:xfrm>
          <a:off x="5726791" y="27726"/>
          <a:ext cx="871255" cy="1306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B03A0-D0D2-5846-A166-B2B9652177F6}">
      <dsp:nvSpPr>
        <dsp:cNvPr id="0" name=""/>
        <dsp:cNvSpPr/>
      </dsp:nvSpPr>
      <dsp:spPr>
        <a:xfrm>
          <a:off x="1574277" y="1774385"/>
          <a:ext cx="3982881" cy="1244650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043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Proses Development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Hardware-Software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Jul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-Sep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2020</a:t>
          </a:r>
        </a:p>
      </dsp:txBody>
      <dsp:txXfrm>
        <a:off x="1574277" y="1774385"/>
        <a:ext cx="3982881" cy="1244650"/>
      </dsp:txXfrm>
    </dsp:sp>
    <dsp:sp modelId="{1F3DA30D-BBB3-EC4D-9070-05CAE997B28E}">
      <dsp:nvSpPr>
        <dsp:cNvPr id="0" name=""/>
        <dsp:cNvSpPr/>
      </dsp:nvSpPr>
      <dsp:spPr>
        <a:xfrm>
          <a:off x="1408323" y="1594602"/>
          <a:ext cx="871255" cy="1306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70693-C630-1A41-8EEF-6D3FB7D0033F}">
      <dsp:nvSpPr>
        <dsp:cNvPr id="0" name=""/>
        <dsp:cNvSpPr/>
      </dsp:nvSpPr>
      <dsp:spPr>
        <a:xfrm>
          <a:off x="5892744" y="1774385"/>
          <a:ext cx="3982881" cy="1244650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043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Proses 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Uji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Internal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Sub-Sistem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September 2020</a:t>
          </a:r>
        </a:p>
      </dsp:txBody>
      <dsp:txXfrm>
        <a:off x="5892744" y="1774385"/>
        <a:ext cx="3982881" cy="1244650"/>
      </dsp:txXfrm>
    </dsp:sp>
    <dsp:sp modelId="{89933BAB-46C1-E243-A4EE-4458882DB463}">
      <dsp:nvSpPr>
        <dsp:cNvPr id="0" name=""/>
        <dsp:cNvSpPr/>
      </dsp:nvSpPr>
      <dsp:spPr>
        <a:xfrm>
          <a:off x="5726791" y="1594602"/>
          <a:ext cx="871255" cy="1306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0A6CC-ECD4-FB4E-A6D9-085E66FE89C8}">
      <dsp:nvSpPr>
        <dsp:cNvPr id="0" name=""/>
        <dsp:cNvSpPr/>
      </dsp:nvSpPr>
      <dsp:spPr>
        <a:xfrm>
          <a:off x="1574277" y="3341262"/>
          <a:ext cx="3982881" cy="1244650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043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Proses 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Integrasi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Penyempurnaan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Oktober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2020</a:t>
          </a:r>
        </a:p>
      </dsp:txBody>
      <dsp:txXfrm>
        <a:off x="1574277" y="3341262"/>
        <a:ext cx="3982881" cy="1244650"/>
      </dsp:txXfrm>
    </dsp:sp>
    <dsp:sp modelId="{AB136A83-EFC6-8A4F-8E9F-915E843BC6EB}">
      <dsp:nvSpPr>
        <dsp:cNvPr id="0" name=""/>
        <dsp:cNvSpPr/>
      </dsp:nvSpPr>
      <dsp:spPr>
        <a:xfrm>
          <a:off x="1408323" y="3161479"/>
          <a:ext cx="871255" cy="1306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C7E88-ADAA-824B-A379-C7230EE3256B}">
      <dsp:nvSpPr>
        <dsp:cNvPr id="0" name=""/>
        <dsp:cNvSpPr/>
      </dsp:nvSpPr>
      <dsp:spPr>
        <a:xfrm>
          <a:off x="5892744" y="3341262"/>
          <a:ext cx="3982881" cy="1244650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043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Proses 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Uji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Fungsi dan</a:t>
          </a:r>
          <a:b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Sertifikasi</a:t>
          </a:r>
          <a:b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November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 2020</a:t>
          </a:r>
        </a:p>
      </dsp:txBody>
      <dsp:txXfrm>
        <a:off x="5892744" y="3341262"/>
        <a:ext cx="3982881" cy="1244650"/>
      </dsp:txXfrm>
    </dsp:sp>
    <dsp:sp modelId="{EFA75B8C-944C-C348-B471-B17B08F1E9A5}">
      <dsp:nvSpPr>
        <dsp:cNvPr id="0" name=""/>
        <dsp:cNvSpPr/>
      </dsp:nvSpPr>
      <dsp:spPr>
        <a:xfrm>
          <a:off x="5726791" y="3161479"/>
          <a:ext cx="871255" cy="1306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95DD4-C75E-4909-9BC8-479C5D755E2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9DF03-50B0-40D3-8DF0-C7E7D9F01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7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04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64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4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5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69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16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9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2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5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17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09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7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58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28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50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75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16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57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63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46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1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08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26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0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81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31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75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26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61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69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117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8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86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491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20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6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51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89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917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25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05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030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5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400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61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478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423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2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19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409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10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129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422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9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56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412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6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693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507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12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48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1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9DF03-50B0-40D3-8DF0-C7E7D9F01B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8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321A-9439-A940-A74A-F6D3029B8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55E13-FE5E-364F-8E74-D3261A742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765B7-5F56-874B-9547-FB3EA253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BD0C4-92B5-6644-83D8-86551609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F25CB-6813-054B-A295-C645833A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4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2435-470C-574E-888E-16E033B4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2537D-2CCF-EF4F-82E0-2C7CAA581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23F86-00BD-E44D-B63A-DB1FEF01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26AA6-523E-894C-AD7D-4B12F049B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78A49-AD7B-904A-865C-D377DD5F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48509-6EF7-A748-92AA-599A25017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65E8D-1748-6E4B-8B11-53753F29C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1684-FCC4-0F41-966C-321A7FE4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8EA18-6D55-B04B-92AA-27EBCEE4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7A22-49BD-8C47-A1E2-07675DAC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6777-94A6-4441-9A52-EB698E2A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EA559-9FC8-D440-A42C-2A758DC5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FCF64-67C0-7F4B-A694-B6A27FA9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01565-FC71-A14E-A8E1-E18FC999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0BF74-647B-7B42-8B58-44A26CC3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8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3403-7083-6348-A473-1D676348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D68F9-0307-2C4E-987D-E70DA8AC0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50B6-BC8D-E245-945C-12EC941E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FBD9B-0912-044A-B660-3805EA19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21E8B-54A9-6341-9AD5-0D9AAD5B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1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8ED37-BF8C-4F4F-82EB-4E4EBA7A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FE374-5A4C-524C-819C-9C6B5EFF3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F2297-3F48-4041-87F9-7EE15E0C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C07B7-494F-CA48-9C01-BBC7A72D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C8AE7-BA0C-3F45-8D2C-1BB45057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9D4EA-57D3-9D4E-9D4E-0E6F3AEA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6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4C9F-8AA4-3243-BD56-54F91BE1E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87359-AFEE-7A4A-9EA1-DA9DACB6C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AE997-83CA-8D47-8CA2-9E647C113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998BB-5DB2-344A-A05D-48E4A44F6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1F0E3-3951-3541-B256-668894378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CA749-E76C-F849-A89C-035C5E23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D22257-026B-E041-8A76-000586AA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9C5E5-A954-534E-8283-A4AFE2D2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4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7F9C-B6EE-EE46-8085-8064F465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47C22-285F-CC47-8D9C-0EEBF80BD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79112-17E2-B541-971D-3E3BE8D6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D1D4E-BE72-8945-97DA-846346F1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8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2B787-2F22-0847-8014-59E8773F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25239-AFA4-9F48-B863-57791EB9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AA3D-2BEF-C54F-9776-3491E32F5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3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76F1-C7B4-CD4F-94D9-E51B7BDD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FD71-87EB-B747-99B8-157B7672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ECD6F-0C48-4A4F-881E-AB28578B7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2A290-C751-E047-BB92-781B5803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48B18-E6D7-F54D-B678-5D86C10F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9BC39-097A-5D44-ACD4-F3BF9E38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9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556-A88C-4F41-A2BB-72E39361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AEA591-B368-0E46-A56B-9213BA53E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2CD0F-824A-7743-89B9-F868646D6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0CCA6-BA41-5D43-B255-D522A679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98507-6F74-FD4F-B8BC-99CC645F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6A74B-B305-7240-A83B-7A511F4C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81B59-38BB-FE4C-9785-30D46564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18E67-ADE4-0A4A-A516-CBB87749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6C0A2-EE6D-4643-8FAB-31E1ED31C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E1FBD-9EBD-1B4D-9A65-560259073FD2}" type="datetimeFigureOut">
              <a:t>3/14/2020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83CE-D92F-B544-B0EF-79CE9726B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3071A-C0AA-054D-BCBD-C7240A673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E167-C1B5-A742-B8FA-B9C92926C7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7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1856D0-1297-4B7A-B4AC-CD9DBB87B3D9}"/>
              </a:ext>
            </a:extLst>
          </p:cNvPr>
          <p:cNvSpPr/>
          <p:nvPr/>
        </p:nvSpPr>
        <p:spPr>
          <a:xfrm>
            <a:off x="0" y="0"/>
            <a:ext cx="755688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286F25D-BD60-2944-AB52-2FCC14EC70B3}"/>
              </a:ext>
            </a:extLst>
          </p:cNvPr>
          <p:cNvSpPr txBox="1">
            <a:spLocks/>
          </p:cNvSpPr>
          <p:nvPr/>
        </p:nvSpPr>
        <p:spPr>
          <a:xfrm>
            <a:off x="7967511" y="1164403"/>
            <a:ext cx="37680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rgbClr val="00B0F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SIMULATOR RANPUR ANOA MOBILE UNTUK SATUAN YONIF MEKANIS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58C396D-2594-3C48-8053-6E939DC967A8}"/>
              </a:ext>
            </a:extLst>
          </p:cNvPr>
          <p:cNvSpPr txBox="1">
            <a:spLocks/>
          </p:cNvSpPr>
          <p:nvPr/>
        </p:nvSpPr>
        <p:spPr>
          <a:xfrm>
            <a:off x="8003792" y="3924084"/>
            <a:ext cx="3731757" cy="137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PT LANGGENG SEJAHTERA KREASI KOMPUTASI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60F261-E1F9-BC48-8D95-0FD29D419CA4}"/>
              </a:ext>
            </a:extLst>
          </p:cNvPr>
          <p:cNvCxnSpPr/>
          <p:nvPr/>
        </p:nvCxnSpPr>
        <p:spPr>
          <a:xfrm>
            <a:off x="8100515" y="3699640"/>
            <a:ext cx="3635035" cy="0"/>
          </a:xfrm>
          <a:prstGeom prst="line">
            <a:avLst/>
          </a:prstGeom>
          <a:noFill/>
          <a:ln w="19050" cap="flat" cmpd="sng" algn="ctr">
            <a:solidFill>
              <a:srgbClr val="92D050"/>
            </a:solidFill>
            <a:prstDash val="solid"/>
            <a:miter lim="800000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C672C0B-F39B-194F-8F9F-C570E8A1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239" y="4777436"/>
            <a:ext cx="2373899" cy="1044807"/>
          </a:xfrm>
          <a:prstGeom prst="rect">
            <a:avLst/>
          </a:prstGeom>
        </p:spPr>
      </p:pic>
      <p:pic>
        <p:nvPicPr>
          <p:cNvPr id="26" name="Picture 25" descr="logo.gif">
            <a:extLst>
              <a:ext uri="{FF2B5EF4-FFF2-40B4-BE49-F238E27FC236}">
                <a16:creationId xmlns:a16="http://schemas.microsoft.com/office/drawing/2014/main" id="{F545E872-BFB5-E04B-94A6-994BB591E2A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86998" y="555047"/>
            <a:ext cx="1760254" cy="1105111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B2803AA0-36FD-4D73-84AA-9245F268C35D}"/>
              </a:ext>
            </a:extLst>
          </p:cNvPr>
          <p:cNvSpPr/>
          <p:nvPr/>
        </p:nvSpPr>
        <p:spPr>
          <a:xfrm>
            <a:off x="530053" y="1141280"/>
            <a:ext cx="6496781" cy="4575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45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Litbanghan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vs. First Article 2020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6C815329-44D2-3D4A-AC96-3EF69054F9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4851240"/>
              </p:ext>
            </p:extLst>
          </p:nvPr>
        </p:nvGraphicFramePr>
        <p:xfrm>
          <a:off x="2294981" y="1688990"/>
          <a:ext cx="7522632" cy="47392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0658">
                  <a:extLst>
                    <a:ext uri="{9D8B030D-6E8A-4147-A177-3AD203B41FA5}">
                      <a16:colId xmlns:a16="http://schemas.microsoft.com/office/drawing/2014/main" val="3819003599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503013993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638776876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18951718"/>
                    </a:ext>
                  </a:extLst>
                </a:gridCol>
              </a:tblGrid>
              <a:tr h="3943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PROTOTYPE LITBANG TAHAP II (2018)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FIRST ARTICLE (2020)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58328"/>
                  </a:ext>
                </a:extLst>
              </a:tr>
              <a:tr h="39430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KONDISI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PENINGKATAN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67893"/>
                  </a:ext>
                </a:extLst>
              </a:tr>
              <a:tr h="39430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 DAN ASPEK INSANI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50129"/>
                  </a:ext>
                </a:extLst>
              </a:tr>
              <a:tr h="1773561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Penilai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penilai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power dan server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terpisah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Penilai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penilai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terpisah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714341"/>
                  </a:ext>
                </a:extLst>
              </a:tr>
              <a:tr h="1782781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penilai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power dan server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terpisah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power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terpisah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610024"/>
                  </a:ext>
                </a:extLst>
              </a:tr>
            </a:tbl>
          </a:graphicData>
        </a:graphic>
      </p:graphicFrame>
      <p:pic>
        <p:nvPicPr>
          <p:cNvPr id="11" name="Picture 10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07A1AB57-50BB-A949-9801-AE372A890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r="44620"/>
          <a:stretch/>
        </p:blipFill>
        <p:spPr>
          <a:xfrm rot="5400000">
            <a:off x="2733428" y="4434709"/>
            <a:ext cx="989014" cy="1649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5BDCB0-A100-5945-B115-5DE09695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78" y="3126079"/>
            <a:ext cx="1649713" cy="1237285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C670EB45-BB30-4929-BE91-55C6B1CA1A2B}"/>
              </a:ext>
            </a:extLst>
          </p:cNvPr>
          <p:cNvSpPr/>
          <p:nvPr/>
        </p:nvSpPr>
        <p:spPr>
          <a:xfrm>
            <a:off x="6384607" y="3200399"/>
            <a:ext cx="1259777" cy="1274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B832BBEF-82B5-4D04-AC55-6EFBF4AABE7A}"/>
              </a:ext>
            </a:extLst>
          </p:cNvPr>
          <p:cNvSpPr/>
          <p:nvPr/>
        </p:nvSpPr>
        <p:spPr>
          <a:xfrm>
            <a:off x="6189638" y="5012791"/>
            <a:ext cx="1649714" cy="1237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55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Litbanghan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vs. First Article 2020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2C53F153-3AFF-BC45-864D-F680CA66E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111097"/>
              </p:ext>
            </p:extLst>
          </p:nvPr>
        </p:nvGraphicFramePr>
        <p:xfrm>
          <a:off x="2294981" y="1688991"/>
          <a:ext cx="7522632" cy="46305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0658">
                  <a:extLst>
                    <a:ext uri="{9D8B030D-6E8A-4147-A177-3AD203B41FA5}">
                      <a16:colId xmlns:a16="http://schemas.microsoft.com/office/drawing/2014/main" val="3819003599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503013993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638776876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1895171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PROTOTYPE LITBANG TAHAP II (2018)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FIRST ARTICLE (2020)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5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KONDISI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PENINGKATAN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6789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DRIVER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50129"/>
                  </a:ext>
                </a:extLst>
              </a:tr>
              <a:tr h="183449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Instrumentasi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instrumen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Instrumentasi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Intrumentasi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714341"/>
                  </a:ext>
                </a:extLst>
              </a:tr>
              <a:tr h="1683521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Antarmuka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Antarmuka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kabin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Antarmuka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Antarmuka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kabin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61002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52398B5-4EF4-3E4C-BEAF-4BD54E103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33"/>
          <a:stretch/>
        </p:blipFill>
        <p:spPr>
          <a:xfrm>
            <a:off x="2403078" y="3092925"/>
            <a:ext cx="1649713" cy="1077266"/>
          </a:xfrm>
          <a:prstGeom prst="rect">
            <a:avLst/>
          </a:prstGeom>
        </p:spPr>
      </p:pic>
      <p:pic>
        <p:nvPicPr>
          <p:cNvPr id="5" name="Picture 2" descr="Screen%20Shot%202018-11-05%20at%2012">
            <a:extLst>
              <a:ext uri="{FF2B5EF4-FFF2-40B4-BE49-F238E27FC236}">
                <a16:creationId xmlns:a16="http://schemas.microsoft.com/office/drawing/2014/main" id="{1323F28A-86DC-BA43-9C66-B939D7490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1" t="39871" r="18583" b="3861"/>
          <a:stretch/>
        </p:blipFill>
        <p:spPr bwMode="auto">
          <a:xfrm>
            <a:off x="2403078" y="4623432"/>
            <a:ext cx="1649713" cy="123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B4091-4F43-E34A-AFBC-994B31857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15060" r="8000" b="17799"/>
          <a:stretch/>
        </p:blipFill>
        <p:spPr bwMode="auto">
          <a:xfrm>
            <a:off x="6182885" y="5078966"/>
            <a:ext cx="1640525" cy="92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E0F8A7DB-3EB4-434B-86AC-C81F9D7843A3}"/>
              </a:ext>
            </a:extLst>
          </p:cNvPr>
          <p:cNvSpPr/>
          <p:nvPr/>
        </p:nvSpPr>
        <p:spPr>
          <a:xfrm>
            <a:off x="6182885" y="3298611"/>
            <a:ext cx="1571227" cy="1081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5693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Litbanghan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vs. First Article 2020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EB7A0DF2-7DED-9849-A9FB-4E20A5BA98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19440"/>
              </p:ext>
            </p:extLst>
          </p:nvPr>
        </p:nvGraphicFramePr>
        <p:xfrm>
          <a:off x="2294981" y="1688991"/>
          <a:ext cx="7522632" cy="47589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0658">
                  <a:extLst>
                    <a:ext uri="{9D8B030D-6E8A-4147-A177-3AD203B41FA5}">
                      <a16:colId xmlns:a16="http://schemas.microsoft.com/office/drawing/2014/main" val="3819003599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503013993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638776876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18951718"/>
                    </a:ext>
                  </a:extLst>
                </a:gridCol>
              </a:tblGrid>
              <a:tr h="3475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PROTOTYPE LITBANG TAHAP II (2018)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FIRST ARTICLE (2020)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58328"/>
                  </a:ext>
                </a:extLst>
              </a:tr>
              <a:tr h="34757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KONDISI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PENINGKATAN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67893"/>
                  </a:ext>
                </a:extLst>
              </a:tr>
              <a:tr h="347573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GUNNER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50129"/>
                  </a:ext>
                </a:extLst>
              </a:tr>
              <a:tr h="18908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Replica RCWS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replica RCWS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RCWS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Replica RCWS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replica RCWS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RCWS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714341"/>
                  </a:ext>
                </a:extLst>
              </a:tr>
              <a:tr h="182547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Rotasi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360</a:t>
                      </a:r>
                      <a:r>
                        <a:rPr lang="en-US" sz="1400" baseline="30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Rotasi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hanya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30</a:t>
                      </a:r>
                      <a:r>
                        <a:rPr lang="en-US" sz="1400" baseline="30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motorize</a:t>
                      </a:r>
                      <a:endParaRPr lang="en-US" sz="1400" baseline="30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Rotasi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360</a:t>
                      </a:r>
                      <a:r>
                        <a:rPr lang="en-US" sz="1400" baseline="30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</a:p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Dapat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berputar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360</a:t>
                      </a:r>
                      <a:r>
                        <a:rPr lang="en-US" sz="1400" baseline="30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 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 motorize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610024"/>
                  </a:ext>
                </a:extLst>
              </a:tr>
            </a:tbl>
          </a:graphicData>
        </a:graphic>
      </p:graphicFrame>
      <p:sp>
        <p:nvSpPr>
          <p:cNvPr id="11" name="object 3">
            <a:extLst>
              <a:ext uri="{FF2B5EF4-FFF2-40B4-BE49-F238E27FC236}">
                <a16:creationId xmlns:a16="http://schemas.microsoft.com/office/drawing/2014/main" id="{6869A430-A344-4A11-98E0-94D5A3AF47DB}"/>
              </a:ext>
            </a:extLst>
          </p:cNvPr>
          <p:cNvSpPr/>
          <p:nvPr/>
        </p:nvSpPr>
        <p:spPr>
          <a:xfrm>
            <a:off x="6242429" y="3127248"/>
            <a:ext cx="1573862" cy="1407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49557B3D-E387-4E85-BAE1-2B41AC797B92}"/>
              </a:ext>
            </a:extLst>
          </p:cNvPr>
          <p:cNvSpPr/>
          <p:nvPr/>
        </p:nvSpPr>
        <p:spPr>
          <a:xfrm>
            <a:off x="6330825" y="4957994"/>
            <a:ext cx="1227546" cy="1407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886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Litbanghan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vs. First Article 2020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F27818A4-3E58-B04D-AB48-41766B8C5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203202"/>
              </p:ext>
            </p:extLst>
          </p:nvPr>
        </p:nvGraphicFramePr>
        <p:xfrm>
          <a:off x="2294981" y="1553344"/>
          <a:ext cx="7522632" cy="48435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0658">
                  <a:extLst>
                    <a:ext uri="{9D8B030D-6E8A-4147-A177-3AD203B41FA5}">
                      <a16:colId xmlns:a16="http://schemas.microsoft.com/office/drawing/2014/main" val="3819003599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503013993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638776876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1895171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PROTOTYPE LITBANG TAHAP II (2018)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FIRST ARTICLE (2020)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5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KONDISI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PENINGKATAN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6789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 DAN ASPEK INSANI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50129"/>
                  </a:ext>
                </a:extLst>
              </a:tr>
              <a:tr h="1865623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penilai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power dan server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terpisah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Ruang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server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terpisah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714341"/>
                  </a:ext>
                </a:extLst>
              </a:tr>
              <a:tr h="186537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Motion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Kadang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Lag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Motion Platform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Penyempurnaan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Real-Time System Stewart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886243"/>
                  </a:ext>
                </a:extLst>
              </a:tr>
            </a:tbl>
          </a:graphicData>
        </a:graphic>
      </p:graphicFrame>
      <p:pic>
        <p:nvPicPr>
          <p:cNvPr id="4" name="Picture 3" descr="A desktop computer sitting on top of a desk&#10;&#10;Description automatically generated">
            <a:extLst>
              <a:ext uri="{FF2B5EF4-FFF2-40B4-BE49-F238E27FC236}">
                <a16:creationId xmlns:a16="http://schemas.microsoft.com/office/drawing/2014/main" id="{366733A6-0597-7C4C-8709-BB73CE29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39" y="3206547"/>
            <a:ext cx="1637944" cy="1228458"/>
          </a:xfrm>
          <a:prstGeom prst="rect">
            <a:avLst/>
          </a:prstGeom>
        </p:spPr>
      </p:pic>
      <p:grpSp>
        <p:nvGrpSpPr>
          <p:cNvPr id="7" name="object 2">
            <a:extLst>
              <a:ext uri="{FF2B5EF4-FFF2-40B4-BE49-F238E27FC236}">
                <a16:creationId xmlns:a16="http://schemas.microsoft.com/office/drawing/2014/main" id="{0D8CAF32-7566-4373-973E-D65420DA32A1}"/>
              </a:ext>
            </a:extLst>
          </p:cNvPr>
          <p:cNvGrpSpPr/>
          <p:nvPr/>
        </p:nvGrpSpPr>
        <p:grpSpPr>
          <a:xfrm>
            <a:off x="6165544" y="3053680"/>
            <a:ext cx="1637944" cy="1440274"/>
            <a:chOff x="3302000" y="582295"/>
            <a:chExt cx="5735320" cy="5043170"/>
          </a:xfrm>
        </p:grpSpPr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F6BA53CD-A97A-4D20-B3A6-93037AFD751C}"/>
                </a:ext>
              </a:extLst>
            </p:cNvPr>
            <p:cNvSpPr/>
            <p:nvPr/>
          </p:nvSpPr>
          <p:spPr>
            <a:xfrm>
              <a:off x="3354931" y="582295"/>
              <a:ext cx="5682007" cy="50431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3A2B28EA-24AB-46EB-81F6-FF63616996AC}"/>
                </a:ext>
              </a:extLst>
            </p:cNvPr>
            <p:cNvSpPr/>
            <p:nvPr/>
          </p:nvSpPr>
          <p:spPr>
            <a:xfrm>
              <a:off x="3305175" y="897255"/>
              <a:ext cx="2260600" cy="2747010"/>
            </a:xfrm>
            <a:custGeom>
              <a:avLst/>
              <a:gdLst/>
              <a:ahLst/>
              <a:cxnLst/>
              <a:rect l="l" t="t" r="r" b="b"/>
              <a:pathLst>
                <a:path w="2260600" h="2747010">
                  <a:moveTo>
                    <a:pt x="1076325" y="2747009"/>
                  </a:moveTo>
                  <a:lnTo>
                    <a:pt x="0" y="1137284"/>
                  </a:lnTo>
                </a:path>
                <a:path w="2260600" h="2747010">
                  <a:moveTo>
                    <a:pt x="1374139" y="2495549"/>
                  </a:moveTo>
                  <a:lnTo>
                    <a:pt x="202564" y="723899"/>
                  </a:lnTo>
                </a:path>
                <a:path w="2260600" h="2747010">
                  <a:moveTo>
                    <a:pt x="1670050" y="2313939"/>
                  </a:moveTo>
                  <a:lnTo>
                    <a:pt x="412750" y="412749"/>
                  </a:lnTo>
                </a:path>
                <a:path w="2260600" h="2747010">
                  <a:moveTo>
                    <a:pt x="1933575" y="2154554"/>
                  </a:moveTo>
                  <a:lnTo>
                    <a:pt x="676275" y="253364"/>
                  </a:lnTo>
                </a:path>
                <a:path w="2260600" h="2747010">
                  <a:moveTo>
                    <a:pt x="2260600" y="2015489"/>
                  </a:moveTo>
                  <a:lnTo>
                    <a:pt x="9271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7BB0DD2B-4D3A-43CA-B88B-C9539EB6308C}"/>
              </a:ext>
            </a:extLst>
          </p:cNvPr>
          <p:cNvSpPr/>
          <p:nvPr/>
        </p:nvSpPr>
        <p:spPr>
          <a:xfrm>
            <a:off x="6387248" y="4910365"/>
            <a:ext cx="1209544" cy="1403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0292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252671-3FFD-4D13-B329-49EC15D68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5" t="1089" r="8702" b="5000"/>
          <a:stretch/>
        </p:blipFill>
        <p:spPr>
          <a:xfrm>
            <a:off x="896814" y="208818"/>
            <a:ext cx="10234247" cy="644036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DE4562B-2496-44A6-9B72-EFC5A31C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SPEKTEK</a:t>
            </a:r>
          </a:p>
        </p:txBody>
      </p:sp>
    </p:spTree>
    <p:extLst>
      <p:ext uri="{BB962C8B-B14F-4D97-AF65-F5344CB8AC3E}">
        <p14:creationId xmlns:p14="http://schemas.microsoft.com/office/powerpoint/2010/main" val="89818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697D5-7D07-4CF4-A312-57FF07F85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6337" r="8929"/>
          <a:stretch/>
        </p:blipFill>
        <p:spPr>
          <a:xfrm>
            <a:off x="1001486" y="217296"/>
            <a:ext cx="10189029" cy="64234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04A42E-B631-42BE-BB35-34F0F4FC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SPEKTEK</a:t>
            </a:r>
          </a:p>
        </p:txBody>
      </p:sp>
    </p:spTree>
    <p:extLst>
      <p:ext uri="{BB962C8B-B14F-4D97-AF65-F5344CB8AC3E}">
        <p14:creationId xmlns:p14="http://schemas.microsoft.com/office/powerpoint/2010/main" val="190488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0A02-3C73-40C1-8480-08261A130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6" t="3402" r="9004"/>
          <a:stretch/>
        </p:blipFill>
        <p:spPr>
          <a:xfrm>
            <a:off x="1024812" y="116633"/>
            <a:ext cx="10142376" cy="66247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6C4251-A043-4077-87BB-4D2004FE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SPEKTEK</a:t>
            </a:r>
          </a:p>
        </p:txBody>
      </p:sp>
    </p:spTree>
    <p:extLst>
      <p:ext uri="{BB962C8B-B14F-4D97-AF65-F5344CB8AC3E}">
        <p14:creationId xmlns:p14="http://schemas.microsoft.com/office/powerpoint/2010/main" val="2929838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C98ED-8DB3-4B21-B955-9EBDCF33D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1" t="1687" r="8699" b="1498"/>
          <a:stretch/>
        </p:blipFill>
        <p:spPr>
          <a:xfrm>
            <a:off x="987490" y="109186"/>
            <a:ext cx="10217020" cy="66396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6DCF066-7777-4613-B297-EDBA84E2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SPEKTEK</a:t>
            </a:r>
          </a:p>
        </p:txBody>
      </p:sp>
    </p:spTree>
    <p:extLst>
      <p:ext uri="{BB962C8B-B14F-4D97-AF65-F5344CB8AC3E}">
        <p14:creationId xmlns:p14="http://schemas.microsoft.com/office/powerpoint/2010/main" val="91096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8FEAD-64A0-4823-8A97-4C0786717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6" t="1225" r="8622" b="1905"/>
          <a:stretch/>
        </p:blipFill>
        <p:spPr>
          <a:xfrm>
            <a:off x="1001486" y="107303"/>
            <a:ext cx="10189029" cy="6643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79F33C-E2CA-4CF7-A788-10698CF7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SPEKTEK</a:t>
            </a:r>
          </a:p>
        </p:txBody>
      </p:sp>
    </p:spTree>
    <p:extLst>
      <p:ext uri="{BB962C8B-B14F-4D97-AF65-F5344CB8AC3E}">
        <p14:creationId xmlns:p14="http://schemas.microsoft.com/office/powerpoint/2010/main" val="2933610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A104E-E17D-4CCB-B9BC-17817FA87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7" t="953" r="8163" b="4217"/>
          <a:stretch/>
        </p:blipFill>
        <p:spPr>
          <a:xfrm>
            <a:off x="945502" y="177282"/>
            <a:ext cx="10300996" cy="65034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B5266B-C1CD-4CB8-B80B-8F1E6812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SPEKTEK</a:t>
            </a:r>
          </a:p>
        </p:txBody>
      </p:sp>
    </p:spTree>
    <p:extLst>
      <p:ext uri="{BB962C8B-B14F-4D97-AF65-F5344CB8AC3E}">
        <p14:creationId xmlns:p14="http://schemas.microsoft.com/office/powerpoint/2010/main" val="136043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Operational Requirement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E275-7C4C-404D-A37B-8BBEFE0D6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75" y="1397876"/>
            <a:ext cx="11283432" cy="470398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enggunakan istilah pengoperasian alat dalam bahasa Indonesia;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esuai prosedur baku tentang ketentuan mengemudi dan menembak pada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anpur Mekanis (Anoa);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udah dioperasionalkan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awak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Ranpur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Pengemudi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Petembak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menuhi kebutuhan teknis dan taktis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melaksanakan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Pengemudian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Penembakan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Ranpur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Anoa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sebelum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Ranpur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sebenarnya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id-ID" i="1" dirty="0">
                <a:latin typeface="Arial" panose="020B0604020202020204" pitchFamily="34" charset="0"/>
                <a:cs typeface="Arial" panose="020B0604020202020204" pitchFamily="34" charset="0"/>
              </a:rPr>
              <a:t>utput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 program lebih cepat dan lengkap dengan disesuaikan pada kondisi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anpur sebenarnya;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apat dioperasionalkan pada segala bentuk medan (medan simulasi);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enggunakan sumber energi dari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Diesel (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genzet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; dan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oleh Putra/Putri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Bangsa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Indonesia.</a:t>
            </a:r>
          </a:p>
        </p:txBody>
      </p:sp>
    </p:spTree>
    <p:extLst>
      <p:ext uri="{BB962C8B-B14F-4D97-AF65-F5344CB8AC3E}">
        <p14:creationId xmlns:p14="http://schemas.microsoft.com/office/powerpoint/2010/main" val="213385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0F39C-CAE8-4EC3-9686-8CC438D1E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7" t="5170" r="8393"/>
          <a:stretch/>
        </p:blipFill>
        <p:spPr>
          <a:xfrm>
            <a:off x="959498" y="177282"/>
            <a:ext cx="10273004" cy="65034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322056-95EF-49E4-992A-EA729879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SPEKTEK</a:t>
            </a:r>
          </a:p>
        </p:txBody>
      </p:sp>
    </p:spTree>
    <p:extLst>
      <p:ext uri="{BB962C8B-B14F-4D97-AF65-F5344CB8AC3E}">
        <p14:creationId xmlns:p14="http://schemas.microsoft.com/office/powerpoint/2010/main" val="3727635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095A40-393A-40D6-B422-727153486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5" t="1088" r="8163" b="1497"/>
          <a:stretch/>
        </p:blipFill>
        <p:spPr>
          <a:xfrm>
            <a:off x="936172" y="88641"/>
            <a:ext cx="10319657" cy="66807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E847A9-2B96-4BF0-B30B-2CD70A79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SPEKTEK</a:t>
            </a:r>
          </a:p>
        </p:txBody>
      </p:sp>
    </p:spTree>
    <p:extLst>
      <p:ext uri="{BB962C8B-B14F-4D97-AF65-F5344CB8AC3E}">
        <p14:creationId xmlns:p14="http://schemas.microsoft.com/office/powerpoint/2010/main" val="319482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559929-396A-4858-80B4-2AC9A980F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4" t="3402" r="9157" b="16054"/>
          <a:stretch/>
        </p:blipFill>
        <p:spPr>
          <a:xfrm>
            <a:off x="1088781" y="667138"/>
            <a:ext cx="10014438" cy="55237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5132CF-524C-4E07-A4C6-CDF68F1B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SPEKTEK</a:t>
            </a:r>
          </a:p>
        </p:txBody>
      </p:sp>
    </p:spTree>
    <p:extLst>
      <p:ext uri="{BB962C8B-B14F-4D97-AF65-F5344CB8AC3E}">
        <p14:creationId xmlns:p14="http://schemas.microsoft.com/office/powerpoint/2010/main" val="136593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7F61BA-8E2A-4798-9F09-CA8D7A7C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" t="1633" r="6939" b="10067"/>
          <a:stretch/>
        </p:blipFill>
        <p:spPr>
          <a:xfrm>
            <a:off x="782217" y="401216"/>
            <a:ext cx="10627567" cy="60555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C8EA3C-1833-4371-A2E1-C5824200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3352147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438503-2EA4-4C08-BEA1-2E066793A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9" t="1088" r="7092" b="1225"/>
          <a:stretch/>
        </p:blipFill>
        <p:spPr>
          <a:xfrm>
            <a:off x="796213" y="79310"/>
            <a:ext cx="10599575" cy="66993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CB1BE2-C4F2-474B-B9EE-E41FEC50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2134411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F92CCD-D121-4D04-9BE2-297BC84EB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t="953" r="6862" b="953"/>
          <a:stretch/>
        </p:blipFill>
        <p:spPr>
          <a:xfrm>
            <a:off x="746449" y="65314"/>
            <a:ext cx="10608906" cy="67273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B5BCFB-B8FA-4C85-916C-80F84D92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3043454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96CFF-CB3C-43A9-84A9-1FC5344BF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9" t="1905" r="6863" b="1769"/>
          <a:stretch/>
        </p:blipFill>
        <p:spPr>
          <a:xfrm>
            <a:off x="796213" y="125963"/>
            <a:ext cx="10599575" cy="66060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A89B03-E593-4AE8-8C7A-21F3C535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139545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A1358-63CB-435D-91AD-CE17EF850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" t="953" r="7092" b="1225"/>
          <a:stretch/>
        </p:blipFill>
        <p:spPr>
          <a:xfrm>
            <a:off x="791547" y="74645"/>
            <a:ext cx="10608906" cy="67087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F2DF98-F517-42C2-A09D-3E5B2B32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110662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02062-542E-4989-A95D-1DC13BC66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0" t="1497" r="6938"/>
          <a:stretch/>
        </p:blipFill>
        <p:spPr>
          <a:xfrm>
            <a:off x="699796" y="102636"/>
            <a:ext cx="10646228" cy="67553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1E584A-F1AA-4398-A8D0-A09B7D669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331003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5A5364-47F3-4079-8E36-DD110C306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t="1497" r="6862" b="1497"/>
          <a:stretch/>
        </p:blipFill>
        <p:spPr>
          <a:xfrm>
            <a:off x="746449" y="102636"/>
            <a:ext cx="10608906" cy="66527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AB30C6-4162-4EF3-88EA-6DEFEBE0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311931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61661663-2149-A844-A3F8-0904079970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317292"/>
              </p:ext>
            </p:extLst>
          </p:nvPr>
        </p:nvGraphicFramePr>
        <p:xfrm>
          <a:off x="193865" y="1127161"/>
          <a:ext cx="11766907" cy="5036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328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3FE3A-BCF0-49BF-8980-23D3810AC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" t="1088" r="6939"/>
          <a:stretch/>
        </p:blipFill>
        <p:spPr>
          <a:xfrm>
            <a:off x="718456" y="74644"/>
            <a:ext cx="10627567" cy="6783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3365CD-E212-4DE9-A0C6-811C9296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345036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82FB0-6F2E-426C-9304-6DA33D702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6" t="1088" r="7244" b="6939"/>
          <a:stretch/>
        </p:blipFill>
        <p:spPr>
          <a:xfrm>
            <a:off x="824204" y="275253"/>
            <a:ext cx="10543592" cy="63074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395E96-379F-41A6-946F-3AEC89A1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1034765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62CDF-86E5-47C8-9348-4C42D4576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" t="953" r="7245"/>
          <a:stretch/>
        </p:blipFill>
        <p:spPr>
          <a:xfrm>
            <a:off x="800878" y="32657"/>
            <a:ext cx="10590245" cy="67926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46EF08-94E3-4162-ADFD-C61D1348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313344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A01A9-803E-4F5E-AABF-AD71008D0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" t="2041" r="6863"/>
          <a:stretch/>
        </p:blipFill>
        <p:spPr>
          <a:xfrm>
            <a:off x="777551" y="69980"/>
            <a:ext cx="10636898" cy="67180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736EAE-8A36-45FA-A76A-AC4CB895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380651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F8946-6C94-456B-A629-6154C9B73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6" t="1225" r="6786"/>
          <a:stretch/>
        </p:blipFill>
        <p:spPr>
          <a:xfrm>
            <a:off x="782216" y="41988"/>
            <a:ext cx="10627568" cy="67740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EBEB01-F11F-4DA9-BBA4-55FD271E8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3629708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1DB15-8F9C-47EE-908D-7C17351C7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t="1153" r="7015" b="4211"/>
          <a:stretch/>
        </p:blipFill>
        <p:spPr>
          <a:xfrm>
            <a:off x="800878" y="179524"/>
            <a:ext cx="10590245" cy="6498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FCDEE0-8BCC-447B-9D7E-614F1AD4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175753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58F93-982A-484E-AC0B-5B1C6C29F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" t="1225" r="6938" b="6667"/>
          <a:stretch/>
        </p:blipFill>
        <p:spPr>
          <a:xfrm>
            <a:off x="786882" y="270588"/>
            <a:ext cx="10618236" cy="63168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327ED8C-5446-452A-BF9C-ED715D3B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2381494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37AB0-C2E6-4F47-A3D9-870620246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7" t="1905" r="7014" b="2857"/>
          <a:stretch/>
        </p:blipFill>
        <p:spPr>
          <a:xfrm>
            <a:off x="782217" y="163286"/>
            <a:ext cx="10627567" cy="65314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DB2FA2C-4F18-4983-A317-AE25AE4B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18423" y="3070432"/>
            <a:ext cx="454122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LAMPIRAN SPEKTEK</a:t>
            </a:r>
          </a:p>
        </p:txBody>
      </p:sp>
    </p:spTree>
    <p:extLst>
      <p:ext uri="{BB962C8B-B14F-4D97-AF65-F5344CB8AC3E}">
        <p14:creationId xmlns:p14="http://schemas.microsoft.com/office/powerpoint/2010/main" val="1003669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D1519C-1AF6-40DC-A058-944DF131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B3CA16-26B5-415F-A1EE-CB4F4CC4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3168526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61479-AE08-4F64-A0C4-2EA91F18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E290FB-8734-4409-968F-94D82C63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6072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3B229-8F69-7742-8A22-706DEA9F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69" y="1777288"/>
            <a:ext cx="2211552" cy="1474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F2092-441B-A440-9737-1DEB8A3A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85" y="1294779"/>
            <a:ext cx="1228988" cy="8193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1AAEB-42FB-5F4F-8820-BE0FCF177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95" t="29882" r="26028" b="23757"/>
          <a:stretch/>
        </p:blipFill>
        <p:spPr>
          <a:xfrm>
            <a:off x="7318076" y="2079311"/>
            <a:ext cx="2350437" cy="1501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16661-79C7-B74B-B108-A850C8CA5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947" y="1360984"/>
            <a:ext cx="1110143" cy="83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94EB89-C665-A740-A918-3BAABA25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133" y="1230565"/>
            <a:ext cx="1457267" cy="1093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02207-BA37-B249-A5E8-90BF6E22A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5429" y="3352014"/>
            <a:ext cx="1250188" cy="125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Arrow: Right 18">
            <a:extLst>
              <a:ext uri="{FF2B5EF4-FFF2-40B4-BE49-F238E27FC236}">
                <a16:creationId xmlns:a16="http://schemas.microsoft.com/office/drawing/2014/main" id="{DBCDE023-EE51-7549-852D-956BE5131A82}"/>
              </a:ext>
            </a:extLst>
          </p:cNvPr>
          <p:cNvSpPr/>
          <p:nvPr/>
        </p:nvSpPr>
        <p:spPr>
          <a:xfrm>
            <a:off x="5012792" y="2550977"/>
            <a:ext cx="1971413" cy="38140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Left 19">
            <a:extLst>
              <a:ext uri="{FF2B5EF4-FFF2-40B4-BE49-F238E27FC236}">
                <a16:creationId xmlns:a16="http://schemas.microsoft.com/office/drawing/2014/main" id="{74872213-841B-DA45-8221-0BC93A35B787}"/>
              </a:ext>
            </a:extLst>
          </p:cNvPr>
          <p:cNvSpPr/>
          <p:nvPr/>
        </p:nvSpPr>
        <p:spPr>
          <a:xfrm>
            <a:off x="7947298" y="3466479"/>
            <a:ext cx="1184160" cy="1436593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07E50B-D30A-D949-BC50-28C7F2A9BBD6}"/>
              </a:ext>
            </a:extLst>
          </p:cNvPr>
          <p:cNvSpPr/>
          <p:nvPr/>
        </p:nvSpPr>
        <p:spPr>
          <a:xfrm>
            <a:off x="2155677" y="3251656"/>
            <a:ext cx="271836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Litbanghan-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 (2015)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EF2D65-9FB8-AC4B-AD70-15D6B219F4F4}"/>
              </a:ext>
            </a:extLst>
          </p:cNvPr>
          <p:cNvSpPr/>
          <p:nvPr/>
        </p:nvSpPr>
        <p:spPr>
          <a:xfrm>
            <a:off x="4357032" y="5924760"/>
            <a:ext cx="39322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effectLst>
                  <a:reflection blurRad="6350" stA="53000" endA="300" endPos="35500" dir="5400000" sy="-90000" algn="bl" rotWithShape="0"/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Bangtekindhan</a:t>
            </a:r>
            <a:r>
              <a:rPr 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(2020)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72324-398C-974A-809A-C5C767378860}"/>
              </a:ext>
            </a:extLst>
          </p:cNvPr>
          <p:cNvSpPr/>
          <p:nvPr/>
        </p:nvSpPr>
        <p:spPr>
          <a:xfrm>
            <a:off x="7947298" y="1034600"/>
            <a:ext cx="271836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Litbanghan-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 (2018)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8992CF1A-4507-415E-9422-4DA04F01DFB3}"/>
              </a:ext>
            </a:extLst>
          </p:cNvPr>
          <p:cNvSpPr/>
          <p:nvPr/>
        </p:nvSpPr>
        <p:spPr>
          <a:xfrm>
            <a:off x="4484486" y="3429000"/>
            <a:ext cx="3223027" cy="22698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509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905222-0EB9-41AC-9569-861804A02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632307-A3F8-41E1-A239-DFC1A9D5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640399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99FF0-3FDB-44B2-BDD5-34960408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4CAD0C-CB3B-4DD3-BBB2-AEDE36ED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4028289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8BFC5C9A-9D05-48AE-8324-896596748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02B78A-1134-42A9-B8DA-9E2ED0932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642180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DCAB0C-6890-47E0-B8DD-358486747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6CEA9A-6E27-4AF6-B61C-11B75253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6717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C2676785-E17E-4984-8A27-5E406D11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2B5DAF-3932-4980-8BBC-2BFEA99D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232874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5D570C-E8FB-42B1-B122-27B50473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311919-FA25-4FF9-8FD1-AC30C46A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719141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5AAB988C-1AAD-4189-BB27-84FF7A8D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84E5D78-D475-4225-B9B9-8A50AEDE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3065390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81F50411-B4B6-48C9-8304-D4729A07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B35CE0-1F9C-4FE1-AB36-B936CD57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55339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393C7-96E4-4049-BE42-3E870A11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557524-FC16-4CE0-909B-E57B98455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3219242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4627D-D3B9-463F-96C2-E573029B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829197-3622-48A7-B27A-B9B40F22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414810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Sertifikat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Dislitbang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F436F00-EBFD-0A4D-A691-D59B4124C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1789" y="1232263"/>
            <a:ext cx="3339750" cy="50447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accent4">
                <a:lumMod val="75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60BC5-9466-DF40-91AB-F6DC39571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1021" y="1232263"/>
            <a:ext cx="3539191" cy="5044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accent4">
                <a:lumMod val="75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05904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DAC059AC-9854-4969-87AA-B8612DC8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0FC117-66DA-4138-86BA-2FFCAE20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3271825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A4967-2864-4AC2-BC30-D54B464A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2E4AA0-76E8-4AE8-9392-1C711F3F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859778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F9D61F-7F34-4220-A8E5-D9DB0F90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035A2C-DA84-420D-A790-0164146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774043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905E92-514E-411D-BA4B-C14F544CF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81D65B-E840-4E5D-A7C5-1D7D3C7F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548838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light&#10;&#10;Description automatically generated">
            <a:extLst>
              <a:ext uri="{FF2B5EF4-FFF2-40B4-BE49-F238E27FC236}">
                <a16:creationId xmlns:a16="http://schemas.microsoft.com/office/drawing/2014/main" id="{FC6C5BBB-9470-4C43-A2DA-69B637D9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53032B-0516-468B-99FB-CD158FAA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961969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462A87-165A-4BE7-9EC2-1A0F26FC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34042B-C8D4-4D45-A8E0-78C9EA1A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118325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CC98F-E2ED-4219-852A-8655EC2E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B4A0D9-DE47-4BCF-8E47-79AAF53C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104115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2621B2-0A41-4C4E-BF43-470030AD1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14DD5D-CA82-45CD-8B48-F95EA05E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971550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B1717A-775B-4D49-87BF-DD7AEC00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C0912D-55EC-4C08-A43B-5A243E42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278637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21727006-871A-4500-8424-72C3731E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B9AA24-B496-47D8-913F-73FE318C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64296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CAD059B-3853-6C4F-B914-873F9933F0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79332"/>
              </p:ext>
            </p:extLst>
          </p:nvPr>
        </p:nvGraphicFramePr>
        <p:xfrm>
          <a:off x="454025" y="1303584"/>
          <a:ext cx="11283950" cy="4613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6081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CB5A6B32-95D2-4586-AA63-903A5001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B13A36-1288-4135-9BCD-95BD85A2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3703902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5FDC258E-F683-4E57-8E0E-FABE78A12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77473F-B8F7-4765-B85B-43ADE120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69829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2672FB73-607E-4EE5-9047-D149BEE21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879EAB-1120-4A5E-961A-78B18BB8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470107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E1446D23-0C46-4D5A-8E13-03AFBDB4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0FE0BB-ABB1-4FBD-A01A-E0CF5E4B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698857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CF1C1D32-FD3C-490E-9345-80CF3366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F2BE43-02C9-4541-84EB-BB6A2583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836211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0B33F29A-7C6C-41AD-BBF7-DD202D6C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2D74DF-4774-4991-911E-2FE05EDE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880930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34AC9C0A-CCC0-4221-AADA-63D4A7E2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E9890E-D41C-4F23-87B8-99BFCB3B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9616692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9EB700DD-6458-4999-B4D4-A2C8E638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FA2546-3337-4EBB-95C7-78BADD168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094125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2902434C-2353-403D-A9C8-D82E9C2B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E7C2EE-B66B-49BB-BD0C-ADF079E1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3955874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E44178A7-69E4-4BAF-B67B-F5AA714C0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2507AA-4400-420C-8334-37397F92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54735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">
            <a:extLst>
              <a:ext uri="{FF2B5EF4-FFF2-40B4-BE49-F238E27FC236}">
                <a16:creationId xmlns:a16="http://schemas.microsoft.com/office/drawing/2014/main" id="{A39BDABB-0477-49DC-9C6F-B7F8D80F5B48}"/>
              </a:ext>
            </a:extLst>
          </p:cNvPr>
          <p:cNvSpPr/>
          <p:nvPr/>
        </p:nvSpPr>
        <p:spPr>
          <a:xfrm>
            <a:off x="4442761" y="2112868"/>
            <a:ext cx="2901138" cy="2043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First Article 2020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D5F9A3-2E4F-DF4A-B61B-09854F9A0663}"/>
              </a:ext>
            </a:extLst>
          </p:cNvPr>
          <p:cNvSpPr/>
          <p:nvPr/>
        </p:nvSpPr>
        <p:spPr>
          <a:xfrm>
            <a:off x="1628749" y="1481957"/>
            <a:ext cx="1946246" cy="9219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membutuhkan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kabin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21686D-F027-C949-8976-EA460F76CF7F}"/>
              </a:ext>
            </a:extLst>
          </p:cNvPr>
          <p:cNvSpPr/>
          <p:nvPr/>
        </p:nvSpPr>
        <p:spPr>
          <a:xfrm>
            <a:off x="1628749" y="2653620"/>
            <a:ext cx="1946246" cy="9219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Mockup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kabin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mendekati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ukuran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sebenarnya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D22C7B-8F78-654E-B4C7-7B7263F4DD47}"/>
              </a:ext>
            </a:extLst>
          </p:cNvPr>
          <p:cNvSpPr/>
          <p:nvPr/>
        </p:nvSpPr>
        <p:spPr>
          <a:xfrm>
            <a:off x="1628749" y="3768517"/>
            <a:ext cx="1946246" cy="9219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jadi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24, scenario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dinamis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18C4B3-9231-9449-8363-0A29F2C2978A}"/>
              </a:ext>
            </a:extLst>
          </p:cNvPr>
          <p:cNvSpPr/>
          <p:nvPr/>
        </p:nvSpPr>
        <p:spPr>
          <a:xfrm>
            <a:off x="1628749" y="4940180"/>
            <a:ext cx="1946246" cy="9219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Memudahkan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awak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Ranpur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keluar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kabin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5E1FBE-E17B-DB4D-B78F-B50B9204A537}"/>
              </a:ext>
            </a:extLst>
          </p:cNvPr>
          <p:cNvSpPr/>
          <p:nvPr/>
        </p:nvSpPr>
        <p:spPr>
          <a:xfrm>
            <a:off x="8088271" y="1481957"/>
            <a:ext cx="1946246" cy="9219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Memudahkan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maintenance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3BAACE-E5B2-7042-B4B2-C9502D746DEC}"/>
              </a:ext>
            </a:extLst>
          </p:cNvPr>
          <p:cNvSpPr/>
          <p:nvPr/>
        </p:nvSpPr>
        <p:spPr>
          <a:xfrm>
            <a:off x="8088271" y="2653620"/>
            <a:ext cx="1946246" cy="9219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Panorama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Pengemudi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Petembak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9DD818-B8D7-EC49-B3D2-BA335BA015B0}"/>
              </a:ext>
            </a:extLst>
          </p:cNvPr>
          <p:cNvSpPr/>
          <p:nvPr/>
        </p:nvSpPr>
        <p:spPr>
          <a:xfrm>
            <a:off x="8088271" y="3768517"/>
            <a:ext cx="1946246" cy="9219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Ruang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penilai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yang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nyaman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0BA9BF-566C-7B45-9785-A7BE79F29359}"/>
              </a:ext>
            </a:extLst>
          </p:cNvPr>
          <p:cNvSpPr/>
          <p:nvPr/>
        </p:nvSpPr>
        <p:spPr>
          <a:xfrm>
            <a:off x="8088271" y="4940180"/>
            <a:ext cx="1946246" cy="9219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Pergerakan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platform system 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halus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422471-A93A-7844-AF37-D4B3BA3A3575}"/>
              </a:ext>
            </a:extLst>
          </p:cNvPr>
          <p:cNvSpPr/>
          <p:nvPr/>
        </p:nvSpPr>
        <p:spPr>
          <a:xfrm>
            <a:off x="4858510" y="4940179"/>
            <a:ext cx="1946246" cy="12345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Ruang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genzet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penggunaannya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235C5D-EAB7-1042-9352-B4283EC9E2FB}"/>
              </a:ext>
            </a:extLst>
          </p:cNvPr>
          <p:cNvCxnSpPr/>
          <p:nvPr/>
        </p:nvCxnSpPr>
        <p:spPr>
          <a:xfrm flipV="1">
            <a:off x="7316484" y="2037050"/>
            <a:ext cx="1040235" cy="6962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389377-58A9-204C-A703-E65F593C2A57}"/>
              </a:ext>
            </a:extLst>
          </p:cNvPr>
          <p:cNvCxnSpPr>
            <a:cxnSpLocks/>
          </p:cNvCxnSpPr>
          <p:nvPr/>
        </p:nvCxnSpPr>
        <p:spPr>
          <a:xfrm flipV="1">
            <a:off x="7362459" y="3074185"/>
            <a:ext cx="1040235" cy="849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8CA743-23CF-8C49-9FAC-FDB97CE831B8}"/>
              </a:ext>
            </a:extLst>
          </p:cNvPr>
          <p:cNvCxnSpPr>
            <a:cxnSpLocks/>
          </p:cNvCxnSpPr>
          <p:nvPr/>
        </p:nvCxnSpPr>
        <p:spPr>
          <a:xfrm>
            <a:off x="7316484" y="3837736"/>
            <a:ext cx="1086210" cy="3628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8FFF7B-B666-E143-A7C0-3425F2084D34}"/>
              </a:ext>
            </a:extLst>
          </p:cNvPr>
          <p:cNvCxnSpPr>
            <a:cxnSpLocks/>
          </p:cNvCxnSpPr>
          <p:nvPr/>
        </p:nvCxnSpPr>
        <p:spPr>
          <a:xfrm>
            <a:off x="7176750" y="4134427"/>
            <a:ext cx="1179969" cy="123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6FDE7B-B7F6-BF4D-8019-DA389A53B42D}"/>
              </a:ext>
            </a:extLst>
          </p:cNvPr>
          <p:cNvCxnSpPr>
            <a:cxnSpLocks/>
          </p:cNvCxnSpPr>
          <p:nvPr/>
        </p:nvCxnSpPr>
        <p:spPr>
          <a:xfrm>
            <a:off x="3283432" y="1934028"/>
            <a:ext cx="1315019" cy="799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122BEC-A226-2048-80A3-16A0E120A768}"/>
              </a:ext>
            </a:extLst>
          </p:cNvPr>
          <p:cNvCxnSpPr>
            <a:cxnSpLocks/>
          </p:cNvCxnSpPr>
          <p:nvPr/>
        </p:nvCxnSpPr>
        <p:spPr>
          <a:xfrm>
            <a:off x="3352267" y="3089945"/>
            <a:ext cx="1056213" cy="1805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726D27-E850-B54E-9AED-6F3D5274B972}"/>
              </a:ext>
            </a:extLst>
          </p:cNvPr>
          <p:cNvCxnSpPr>
            <a:cxnSpLocks/>
          </p:cNvCxnSpPr>
          <p:nvPr/>
        </p:nvCxnSpPr>
        <p:spPr>
          <a:xfrm flipV="1">
            <a:off x="3283432" y="3837736"/>
            <a:ext cx="1125048" cy="3628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A12C4C-0AE0-E54C-BFC1-A771A3338CEF}"/>
              </a:ext>
            </a:extLst>
          </p:cNvPr>
          <p:cNvCxnSpPr>
            <a:cxnSpLocks/>
          </p:cNvCxnSpPr>
          <p:nvPr/>
        </p:nvCxnSpPr>
        <p:spPr>
          <a:xfrm flipV="1">
            <a:off x="3236425" y="4190639"/>
            <a:ext cx="1362026" cy="1178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A758CB-1B60-DA4B-8C12-F4E636C193E7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5831633" y="4134427"/>
            <a:ext cx="0" cy="8057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6850887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5C0F1-E2EB-46DE-A77A-B4B9C78D0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46172D-E8B5-4782-B150-9CBF03A2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555343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87D47353-B0CC-49E7-BFB0-228C0248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9BE60B-BF6A-4178-B267-D600101C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9657502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6055A8A8-1623-4BFF-9506-558EB1B8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A21A01-6DF0-44D9-B58D-681883B0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6696227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50893492-C2D8-40FE-AAA8-3E4FA594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6EC29B-D40F-4631-AA38-D441E292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3526187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EACE41-9D6E-4037-9B0F-B74A84F2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2ADF8B-2F1F-45F8-9CD8-EA4FFF85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3883565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0D06AE0A-1B68-4785-89D9-5AA09A760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3BD37E-D754-4E61-B349-A0955B81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890591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C4576045-E86C-4821-B4E1-A16E9C43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E12903-153E-4C24-AB95-B684BA7C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19492434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5EF3B1-82F3-4E35-86F6-0AAC5E8A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68" y="0"/>
            <a:ext cx="969966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A9671F-51A4-4C1A-BF81-DAA53799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309638" y="3068606"/>
            <a:ext cx="2131388" cy="71714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39020663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1027875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Terima Kasih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E275-7C4C-404D-A37B-8BBEFE0D6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75" y="1745016"/>
            <a:ext cx="11283432" cy="4897521"/>
          </a:xfrm>
        </p:spPr>
        <p:txBody>
          <a:bodyPr>
            <a:normAutofit/>
          </a:bodyPr>
          <a:lstStyle/>
          <a:p>
            <a:pPr marL="0" lvl="0" indent="0" algn="ctr">
              <a:buNone/>
              <a:defRPr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PT LANGGENG SEJAHTERA KREASI KOMPUTASI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C10EB-F81D-A146-8573-0AB83B7A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66" y="5259668"/>
            <a:ext cx="2018267" cy="8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Penyempurnaan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pada First Article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F853A-9763-9A4B-BB7C-899220E77207}"/>
              </a:ext>
            </a:extLst>
          </p:cNvPr>
          <p:cNvSpPr/>
          <p:nvPr/>
        </p:nvSpPr>
        <p:spPr>
          <a:xfrm>
            <a:off x="4736007" y="3981002"/>
            <a:ext cx="3203228" cy="33855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SKENARIO PERSOALAN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2318B-9039-CF40-A8DA-AA406DD1DF5D}"/>
              </a:ext>
            </a:extLst>
          </p:cNvPr>
          <p:cNvSpPr/>
          <p:nvPr/>
        </p:nvSpPr>
        <p:spPr>
          <a:xfrm>
            <a:off x="8187642" y="3984710"/>
            <a:ext cx="3203228" cy="33855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8834E-E583-654F-B4A1-B389858B63C0}"/>
              </a:ext>
            </a:extLst>
          </p:cNvPr>
          <p:cNvSpPr/>
          <p:nvPr/>
        </p:nvSpPr>
        <p:spPr>
          <a:xfrm>
            <a:off x="8187642" y="4814054"/>
            <a:ext cx="3203228" cy="338554"/>
          </a:xfrm>
          <a:prstGeom prst="rect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VISUALISASI DAN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REALISM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98697-CE29-F24E-893B-F1A9093A1929}"/>
              </a:ext>
            </a:extLst>
          </p:cNvPr>
          <p:cNvSpPr/>
          <p:nvPr/>
        </p:nvSpPr>
        <p:spPr>
          <a:xfrm>
            <a:off x="917117" y="1682774"/>
            <a:ext cx="7022128" cy="338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DIMENSI DAN ASPEK INSANI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B612C-575D-1549-B685-2D3F42F55798}"/>
              </a:ext>
            </a:extLst>
          </p:cNvPr>
          <p:cNvSpPr/>
          <p:nvPr/>
        </p:nvSpPr>
        <p:spPr>
          <a:xfrm>
            <a:off x="917117" y="2029047"/>
            <a:ext cx="1541785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KENDARAAN MANDIRI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92655-091E-EC40-B7F1-05C39F9FD074}"/>
              </a:ext>
            </a:extLst>
          </p:cNvPr>
          <p:cNvSpPr/>
          <p:nvPr/>
        </p:nvSpPr>
        <p:spPr>
          <a:xfrm>
            <a:off x="2458903" y="2029047"/>
            <a:ext cx="1477772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KABIN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E3D3C-2C04-BB49-A35A-A1D7D644FD78}"/>
              </a:ext>
            </a:extLst>
          </p:cNvPr>
          <p:cNvSpPr/>
          <p:nvPr/>
        </p:nvSpPr>
        <p:spPr>
          <a:xfrm>
            <a:off x="3936675" y="2029047"/>
            <a:ext cx="133419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RUANG PENILAI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828AF-DD46-314D-BC37-E73E7730D1C4}"/>
              </a:ext>
            </a:extLst>
          </p:cNvPr>
          <p:cNvSpPr/>
          <p:nvPr/>
        </p:nvSpPr>
        <p:spPr>
          <a:xfrm>
            <a:off x="5270865" y="2029047"/>
            <a:ext cx="133419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RUANG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57FD29-8DFF-444E-8878-3ACC2D74BEFA}"/>
              </a:ext>
            </a:extLst>
          </p:cNvPr>
          <p:cNvSpPr/>
          <p:nvPr/>
        </p:nvSpPr>
        <p:spPr>
          <a:xfrm>
            <a:off x="6605055" y="2029047"/>
            <a:ext cx="133419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RUANG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964490-3095-7B48-8D34-F1B0753374F6}"/>
              </a:ext>
            </a:extLst>
          </p:cNvPr>
          <p:cNvSpPr/>
          <p:nvPr/>
        </p:nvSpPr>
        <p:spPr>
          <a:xfrm>
            <a:off x="917117" y="2513072"/>
            <a:ext cx="3469548" cy="338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DRIVER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52DB2-4690-9F47-9EE9-6700245E18DF}"/>
              </a:ext>
            </a:extLst>
          </p:cNvPr>
          <p:cNvSpPr/>
          <p:nvPr/>
        </p:nvSpPr>
        <p:spPr>
          <a:xfrm>
            <a:off x="917117" y="2859345"/>
            <a:ext cx="1320818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INSTRUMENTASI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C94BF8-C4CC-5F4D-8426-F5D0C88E1A01}"/>
              </a:ext>
            </a:extLst>
          </p:cNvPr>
          <p:cNvSpPr/>
          <p:nvPr/>
        </p:nvSpPr>
        <p:spPr>
          <a:xfrm>
            <a:off x="2237936" y="2859345"/>
            <a:ext cx="103718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ANTARMUKA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C04A38-3ABB-A24A-9DDD-4E1FB74BCEC9}"/>
              </a:ext>
            </a:extLst>
          </p:cNvPr>
          <p:cNvSpPr/>
          <p:nvPr/>
        </p:nvSpPr>
        <p:spPr>
          <a:xfrm>
            <a:off x="3275116" y="2859345"/>
            <a:ext cx="1111549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SIMULASI DAN VISUALISASI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38B3-24D5-694E-8B11-B087E15539C7}"/>
              </a:ext>
            </a:extLst>
          </p:cNvPr>
          <p:cNvSpPr/>
          <p:nvPr/>
        </p:nvSpPr>
        <p:spPr>
          <a:xfrm>
            <a:off x="4736446" y="2867037"/>
            <a:ext cx="3202789" cy="338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GUNNER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C192E4-A501-B44B-97BA-BC03B465E86D}"/>
              </a:ext>
            </a:extLst>
          </p:cNvPr>
          <p:cNvSpPr/>
          <p:nvPr/>
        </p:nvSpPr>
        <p:spPr>
          <a:xfrm>
            <a:off x="4736007" y="3208417"/>
            <a:ext cx="111825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REPLIKA RCWS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CBB705-A3FC-9843-B107-214D110CB088}"/>
              </a:ext>
            </a:extLst>
          </p:cNvPr>
          <p:cNvSpPr/>
          <p:nvPr/>
        </p:nvSpPr>
        <p:spPr>
          <a:xfrm>
            <a:off x="5854262" y="3208417"/>
            <a:ext cx="952596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ROTASI 360</a:t>
            </a:r>
            <a:r>
              <a:rPr lang="en-U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B1CD61-090C-7844-83E3-074AC5D1869D}"/>
              </a:ext>
            </a:extLst>
          </p:cNvPr>
          <p:cNvSpPr/>
          <p:nvPr/>
        </p:nvSpPr>
        <p:spPr>
          <a:xfrm>
            <a:off x="6806858" y="3208417"/>
            <a:ext cx="1132377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SIMULASI DAN VISUALISASI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B1918F-B4BC-3F45-A884-BC5FC7831A14}"/>
              </a:ext>
            </a:extLst>
          </p:cNvPr>
          <p:cNvSpPr/>
          <p:nvPr/>
        </p:nvSpPr>
        <p:spPr>
          <a:xfrm>
            <a:off x="917117" y="3343370"/>
            <a:ext cx="3469548" cy="653263"/>
          </a:xfrm>
          <a:prstGeom prst="rect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A858F7-4D35-B64F-80B6-2CB7408682D1}"/>
              </a:ext>
            </a:extLst>
          </p:cNvPr>
          <p:cNvCxnSpPr>
            <a:cxnSpLocks/>
          </p:cNvCxnSpPr>
          <p:nvPr/>
        </p:nvCxnSpPr>
        <p:spPr>
          <a:xfrm>
            <a:off x="3389447" y="3085465"/>
            <a:ext cx="0" cy="1068522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3CB549-FADC-4D42-B3E9-A73C800D40AF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36677" y="3546971"/>
            <a:ext cx="3436370" cy="13161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4D0D042-292A-384B-9BED-754BE48ABEAD}"/>
              </a:ext>
            </a:extLst>
          </p:cNvPr>
          <p:cNvSpPr/>
          <p:nvPr/>
        </p:nvSpPr>
        <p:spPr>
          <a:xfrm>
            <a:off x="917117" y="4153987"/>
            <a:ext cx="3469548" cy="338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DRIVER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GUNNER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INTEGRASI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DB37E8-70B8-B64F-9F3C-92E60CFED07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36677" y="3546971"/>
            <a:ext cx="3436370" cy="78487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E75106-0B51-EC4F-8590-1490E77311C5}"/>
              </a:ext>
            </a:extLst>
          </p:cNvPr>
          <p:cNvCxnSpPr>
            <a:cxnSpLocks/>
          </p:cNvCxnSpPr>
          <p:nvPr/>
        </p:nvCxnSpPr>
        <p:spPr>
          <a:xfrm>
            <a:off x="3396560" y="3085465"/>
            <a:ext cx="157441" cy="461506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E1D8FC6-5809-034C-80CE-EF2B69EF4795}"/>
              </a:ext>
            </a:extLst>
          </p:cNvPr>
          <p:cNvSpPr/>
          <p:nvPr/>
        </p:nvSpPr>
        <p:spPr>
          <a:xfrm>
            <a:off x="917117" y="4645324"/>
            <a:ext cx="3469548" cy="33855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07F7E8-23DA-AA45-89F8-F7B1F41E2891}"/>
              </a:ext>
            </a:extLst>
          </p:cNvPr>
          <p:cNvSpPr/>
          <p:nvPr/>
        </p:nvSpPr>
        <p:spPr>
          <a:xfrm>
            <a:off x="917117" y="4995456"/>
            <a:ext cx="873963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TERBUKA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8BFD63-9D55-4648-89E2-27035686937B}"/>
              </a:ext>
            </a:extLst>
          </p:cNvPr>
          <p:cNvSpPr/>
          <p:nvPr/>
        </p:nvSpPr>
        <p:spPr>
          <a:xfrm>
            <a:off x="4736007" y="4327275"/>
            <a:ext cx="3203228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SOAL (24 SOAL)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0B641D-BDDE-744D-95B3-0CF381B69160}"/>
              </a:ext>
            </a:extLst>
          </p:cNvPr>
          <p:cNvCxnSpPr>
            <a:cxnSpLocks/>
          </p:cNvCxnSpPr>
          <p:nvPr/>
        </p:nvCxnSpPr>
        <p:spPr>
          <a:xfrm flipV="1">
            <a:off x="3936675" y="4526482"/>
            <a:ext cx="953736" cy="24718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AD4917-6890-9E47-A6E6-139C322322B9}"/>
              </a:ext>
            </a:extLst>
          </p:cNvPr>
          <p:cNvCxnSpPr>
            <a:cxnSpLocks/>
          </p:cNvCxnSpPr>
          <p:nvPr/>
        </p:nvCxnSpPr>
        <p:spPr>
          <a:xfrm>
            <a:off x="3554001" y="2227906"/>
            <a:ext cx="1419854" cy="83556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5551B8-7968-A446-A59A-1641A3452C8F}"/>
              </a:ext>
            </a:extLst>
          </p:cNvPr>
          <p:cNvCxnSpPr>
            <a:cxnSpLocks/>
          </p:cNvCxnSpPr>
          <p:nvPr/>
        </p:nvCxnSpPr>
        <p:spPr>
          <a:xfrm>
            <a:off x="3554002" y="2216950"/>
            <a:ext cx="0" cy="507965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87A9210-B85B-7649-BE1B-EAC1E1212EAA}"/>
              </a:ext>
            </a:extLst>
          </p:cNvPr>
          <p:cNvSpPr/>
          <p:nvPr/>
        </p:nvSpPr>
        <p:spPr>
          <a:xfrm>
            <a:off x="1791080" y="4995456"/>
            <a:ext cx="1484036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SEMI TERTUTUP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0A3E64A-0188-9B4F-945D-062FEEEA436C}"/>
              </a:ext>
            </a:extLst>
          </p:cNvPr>
          <p:cNvSpPr/>
          <p:nvPr/>
        </p:nvSpPr>
        <p:spPr>
          <a:xfrm>
            <a:off x="3275116" y="4995456"/>
            <a:ext cx="1111549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TERTUTUP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D412BB-C2D1-054D-8A0C-8515421DEBCA}"/>
              </a:ext>
            </a:extLst>
          </p:cNvPr>
          <p:cNvCxnSpPr>
            <a:cxnSpLocks/>
          </p:cNvCxnSpPr>
          <p:nvPr/>
        </p:nvCxnSpPr>
        <p:spPr>
          <a:xfrm flipV="1">
            <a:off x="7734958" y="4153987"/>
            <a:ext cx="670033" cy="333022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96">
            <a:extLst>
              <a:ext uri="{FF2B5EF4-FFF2-40B4-BE49-F238E27FC236}">
                <a16:creationId xmlns:a16="http://schemas.microsoft.com/office/drawing/2014/main" id="{78814481-1129-0E4C-B7A1-F68B39F99266}"/>
              </a:ext>
            </a:extLst>
          </p:cNvPr>
          <p:cNvCxnSpPr>
            <a:cxnSpLocks/>
            <a:stCxn id="10" idx="2"/>
            <a:endCxn id="27" idx="3"/>
          </p:cNvCxnSpPr>
          <p:nvPr/>
        </p:nvCxnSpPr>
        <p:spPr>
          <a:xfrm rot="5400000">
            <a:off x="3271718" y="3482549"/>
            <a:ext cx="2447000" cy="217105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E1D2CD6-D296-3E48-A0BB-D34072961584}"/>
              </a:ext>
            </a:extLst>
          </p:cNvPr>
          <p:cNvSpPr/>
          <p:nvPr/>
        </p:nvSpPr>
        <p:spPr>
          <a:xfrm>
            <a:off x="8187642" y="4323879"/>
            <a:ext cx="862761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5256C5-A87C-BC49-B4A7-8EC97B38C85D}"/>
              </a:ext>
            </a:extLst>
          </p:cNvPr>
          <p:cNvSpPr/>
          <p:nvPr/>
        </p:nvSpPr>
        <p:spPr>
          <a:xfrm>
            <a:off x="9050403" y="4323879"/>
            <a:ext cx="978810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69F44F-99C6-2A47-981D-7668CE7D0F73}"/>
              </a:ext>
            </a:extLst>
          </p:cNvPr>
          <p:cNvCxnSpPr>
            <a:cxnSpLocks/>
          </p:cNvCxnSpPr>
          <p:nvPr/>
        </p:nvCxnSpPr>
        <p:spPr>
          <a:xfrm flipV="1">
            <a:off x="8808133" y="4118888"/>
            <a:ext cx="0" cy="797014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120">
            <a:extLst>
              <a:ext uri="{FF2B5EF4-FFF2-40B4-BE49-F238E27FC236}">
                <a16:creationId xmlns:a16="http://schemas.microsoft.com/office/drawing/2014/main" id="{1788DD07-2984-ED43-90C2-FDF3EEDE3B6B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rot="16200000" flipH="1">
            <a:off x="7722149" y="1917602"/>
            <a:ext cx="1617109" cy="2517106"/>
          </a:xfrm>
          <a:prstGeom prst="bentConnector3">
            <a:avLst>
              <a:gd name="adj1" fmla="val 50000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123">
            <a:extLst>
              <a:ext uri="{FF2B5EF4-FFF2-40B4-BE49-F238E27FC236}">
                <a16:creationId xmlns:a16="http://schemas.microsoft.com/office/drawing/2014/main" id="{46637A32-9627-AD4E-8194-C2B79DA1FFF0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 rot="16200000" flipH="1">
            <a:off x="5888182" y="2417378"/>
            <a:ext cx="499436" cy="399881"/>
          </a:xfrm>
          <a:prstGeom prst="bentConnector3">
            <a:avLst>
              <a:gd name="adj1" fmla="val 3569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126">
            <a:extLst>
              <a:ext uri="{FF2B5EF4-FFF2-40B4-BE49-F238E27FC236}">
                <a16:creationId xmlns:a16="http://schemas.microsoft.com/office/drawing/2014/main" id="{A14B7669-7AFA-EF44-97B9-A13D91A677AE}"/>
              </a:ext>
            </a:extLst>
          </p:cNvPr>
          <p:cNvCxnSpPr>
            <a:cxnSpLocks/>
            <a:stCxn id="11" idx="2"/>
            <a:endCxn id="13" idx="3"/>
          </p:cNvCxnSpPr>
          <p:nvPr/>
        </p:nvCxnSpPr>
        <p:spPr>
          <a:xfrm rot="5400000">
            <a:off x="5004939" y="1749328"/>
            <a:ext cx="314748" cy="155129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129">
            <a:extLst>
              <a:ext uri="{FF2B5EF4-FFF2-40B4-BE49-F238E27FC236}">
                <a16:creationId xmlns:a16="http://schemas.microsoft.com/office/drawing/2014/main" id="{0841646F-5621-EC45-8CD5-3B904A69E3F0}"/>
              </a:ext>
            </a:extLst>
          </p:cNvPr>
          <p:cNvCxnSpPr>
            <a:cxnSpLocks/>
            <a:stCxn id="11" idx="2"/>
            <a:endCxn id="4" idx="3"/>
          </p:cNvCxnSpPr>
          <p:nvPr/>
        </p:nvCxnSpPr>
        <p:spPr>
          <a:xfrm rot="16200000" flipH="1">
            <a:off x="7771222" y="534339"/>
            <a:ext cx="1786386" cy="5452910"/>
          </a:xfrm>
          <a:prstGeom prst="bentConnector4">
            <a:avLst>
              <a:gd name="adj1" fmla="val 17849"/>
              <a:gd name="adj2" fmla="val 10419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7BEAD80-76D3-E240-98A1-811DE51C9009}"/>
              </a:ext>
            </a:extLst>
          </p:cNvPr>
          <p:cNvSpPr/>
          <p:nvPr/>
        </p:nvSpPr>
        <p:spPr>
          <a:xfrm>
            <a:off x="10037142" y="4323879"/>
            <a:ext cx="1353726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SISTEM PENILAIAN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46AF53-5C21-1143-B358-B5F76F177AAE}"/>
              </a:ext>
            </a:extLst>
          </p:cNvPr>
          <p:cNvSpPr/>
          <p:nvPr/>
        </p:nvSpPr>
        <p:spPr>
          <a:xfrm>
            <a:off x="8187642" y="2866505"/>
            <a:ext cx="3202789" cy="3385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MOTION PLATFORM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0D8194-E600-534F-AAF1-F07556ABF5F3}"/>
              </a:ext>
            </a:extLst>
          </p:cNvPr>
          <p:cNvCxnSpPr>
            <a:cxnSpLocks/>
          </p:cNvCxnSpPr>
          <p:nvPr/>
        </p:nvCxnSpPr>
        <p:spPr>
          <a:xfrm>
            <a:off x="3521684" y="2205910"/>
            <a:ext cx="5286449" cy="835905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86A7698-87B5-2E43-BC72-EA4F2F1EED7A}"/>
              </a:ext>
            </a:extLst>
          </p:cNvPr>
          <p:cNvSpPr txBox="1"/>
          <p:nvPr/>
        </p:nvSpPr>
        <p:spPr>
          <a:xfrm>
            <a:off x="7208851" y="5335621"/>
            <a:ext cx="4076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evaluasi dan koordinasi dengan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50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ACCF-83F6-FE4C-9321-59C928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75" y="410020"/>
            <a:ext cx="11094245" cy="71714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Litbanghan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vs. First Article 2020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851B64B-15F6-E94B-93EC-A5BE09FA9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864188"/>
              </p:ext>
            </p:extLst>
          </p:nvPr>
        </p:nvGraphicFramePr>
        <p:xfrm>
          <a:off x="2294981" y="1688991"/>
          <a:ext cx="7522632" cy="42675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0658">
                  <a:extLst>
                    <a:ext uri="{9D8B030D-6E8A-4147-A177-3AD203B41FA5}">
                      <a16:colId xmlns:a16="http://schemas.microsoft.com/office/drawing/2014/main" val="3819003599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503013993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638776876"/>
                    </a:ext>
                  </a:extLst>
                </a:gridCol>
                <a:gridCol w="1880658">
                  <a:extLst>
                    <a:ext uri="{9D8B030D-6E8A-4147-A177-3AD203B41FA5}">
                      <a16:colId xmlns:a16="http://schemas.microsoft.com/office/drawing/2014/main" val="21895171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PROTOTYPE LITBANG TAHAP II (2018)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FIRST ARTICLE (2020)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5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KONDISI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SUBSISTEM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PENINGKATAN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6789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 DAN ASPEK INSANI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50129"/>
                  </a:ext>
                </a:extLst>
              </a:tr>
              <a:tr h="1471485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Kendaraan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Mandiri</a:t>
                      </a:r>
                      <a:b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kabin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Kendaraan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Mandiri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kabin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714341"/>
                  </a:ext>
                </a:extLst>
              </a:tr>
              <a:tr h="1683521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Kabin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kabin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Kabin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kabin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1:1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dengan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Anoa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asli</a:t>
                      </a: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61002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FBF3C63-E78B-DE4A-BC25-3682E41D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79" y="3153496"/>
            <a:ext cx="1649713" cy="98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B63C1-E114-AB43-B4A4-6607491B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78" y="4623432"/>
            <a:ext cx="1649713" cy="1237285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14B1DD99-71C1-49BB-894C-CB56F0B46D72}"/>
              </a:ext>
            </a:extLst>
          </p:cNvPr>
          <p:cNvSpPr/>
          <p:nvPr/>
        </p:nvSpPr>
        <p:spPr>
          <a:xfrm>
            <a:off x="6281133" y="3124747"/>
            <a:ext cx="1444870" cy="1017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2">
            <a:extLst>
              <a:ext uri="{FF2B5EF4-FFF2-40B4-BE49-F238E27FC236}">
                <a16:creationId xmlns:a16="http://schemas.microsoft.com/office/drawing/2014/main" id="{2E63045C-FDB2-40E0-9A6E-335AEAC2F3E1}"/>
              </a:ext>
            </a:extLst>
          </p:cNvPr>
          <p:cNvGrpSpPr/>
          <p:nvPr/>
        </p:nvGrpSpPr>
        <p:grpSpPr>
          <a:xfrm>
            <a:off x="6426158" y="4718075"/>
            <a:ext cx="1154819" cy="993932"/>
            <a:chOff x="2823218" y="668474"/>
            <a:chExt cx="5793105" cy="4986020"/>
          </a:xfrm>
        </p:grpSpPr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2ED84393-3F6E-4F8A-806D-BC14A8C88FB3}"/>
                </a:ext>
              </a:extLst>
            </p:cNvPr>
            <p:cNvSpPr/>
            <p:nvPr/>
          </p:nvSpPr>
          <p:spPr>
            <a:xfrm>
              <a:off x="2823218" y="668474"/>
              <a:ext cx="5792933" cy="49854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8C5A6AF4-BED9-4E67-9B29-3D60307D94CC}"/>
                </a:ext>
              </a:extLst>
            </p:cNvPr>
            <p:cNvSpPr/>
            <p:nvPr/>
          </p:nvSpPr>
          <p:spPr>
            <a:xfrm>
              <a:off x="3851275" y="1713229"/>
              <a:ext cx="4714875" cy="3206750"/>
            </a:xfrm>
            <a:custGeom>
              <a:avLst/>
              <a:gdLst/>
              <a:ahLst/>
              <a:cxnLst/>
              <a:rect l="l" t="t" r="r" b="b"/>
              <a:pathLst>
                <a:path w="4714875" h="3206750">
                  <a:moveTo>
                    <a:pt x="379730" y="616458"/>
                  </a:moveTo>
                  <a:lnTo>
                    <a:pt x="183769" y="616458"/>
                  </a:lnTo>
                  <a:lnTo>
                    <a:pt x="183769" y="524510"/>
                  </a:lnTo>
                  <a:lnTo>
                    <a:pt x="0" y="708406"/>
                  </a:lnTo>
                  <a:lnTo>
                    <a:pt x="183769" y="892175"/>
                  </a:lnTo>
                  <a:lnTo>
                    <a:pt x="183769" y="800227"/>
                  </a:lnTo>
                  <a:lnTo>
                    <a:pt x="379730" y="800227"/>
                  </a:lnTo>
                  <a:lnTo>
                    <a:pt x="379730" y="616458"/>
                  </a:lnTo>
                  <a:close/>
                </a:path>
                <a:path w="4714875" h="3206750">
                  <a:moveTo>
                    <a:pt x="1297940" y="91948"/>
                  </a:moveTo>
                  <a:lnTo>
                    <a:pt x="1101979" y="91948"/>
                  </a:lnTo>
                  <a:lnTo>
                    <a:pt x="1101979" y="0"/>
                  </a:lnTo>
                  <a:lnTo>
                    <a:pt x="918210" y="183896"/>
                  </a:lnTo>
                  <a:lnTo>
                    <a:pt x="1101979" y="367665"/>
                  </a:lnTo>
                  <a:lnTo>
                    <a:pt x="1101979" y="275717"/>
                  </a:lnTo>
                  <a:lnTo>
                    <a:pt x="1297940" y="275717"/>
                  </a:lnTo>
                  <a:lnTo>
                    <a:pt x="1297940" y="91948"/>
                  </a:lnTo>
                  <a:close/>
                </a:path>
                <a:path w="4714875" h="3206750">
                  <a:moveTo>
                    <a:pt x="3398520" y="3022981"/>
                  </a:moveTo>
                  <a:lnTo>
                    <a:pt x="3214624" y="2839085"/>
                  </a:lnTo>
                  <a:lnTo>
                    <a:pt x="3214624" y="2931033"/>
                  </a:lnTo>
                  <a:lnTo>
                    <a:pt x="3018790" y="2931033"/>
                  </a:lnTo>
                  <a:lnTo>
                    <a:pt x="3018790" y="3114802"/>
                  </a:lnTo>
                  <a:lnTo>
                    <a:pt x="3214624" y="3114802"/>
                  </a:lnTo>
                  <a:lnTo>
                    <a:pt x="3214624" y="3206750"/>
                  </a:lnTo>
                  <a:lnTo>
                    <a:pt x="3398520" y="3022981"/>
                  </a:lnTo>
                  <a:close/>
                </a:path>
                <a:path w="4714875" h="3206750">
                  <a:moveTo>
                    <a:pt x="4714875" y="2261616"/>
                  </a:moveTo>
                  <a:lnTo>
                    <a:pt x="4530979" y="2077720"/>
                  </a:lnTo>
                  <a:lnTo>
                    <a:pt x="4530979" y="2169668"/>
                  </a:lnTo>
                  <a:lnTo>
                    <a:pt x="4335145" y="2169668"/>
                  </a:lnTo>
                  <a:lnTo>
                    <a:pt x="4335145" y="2353437"/>
                  </a:lnTo>
                  <a:lnTo>
                    <a:pt x="4530979" y="2353437"/>
                  </a:lnTo>
                  <a:lnTo>
                    <a:pt x="4530979" y="2445385"/>
                  </a:lnTo>
                  <a:lnTo>
                    <a:pt x="4714875" y="226161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361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775</Words>
  <Application>Microsoft Office PowerPoint</Application>
  <PresentationFormat>Widescreen</PresentationFormat>
  <Paragraphs>279</Paragraphs>
  <Slides>78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Operational Requirement </vt:lpstr>
      <vt:lpstr>Milestone</vt:lpstr>
      <vt:lpstr>Milestone</vt:lpstr>
      <vt:lpstr>Sertifikat Dislitbang</vt:lpstr>
      <vt:lpstr>Timeline</vt:lpstr>
      <vt:lpstr>First Article 2020</vt:lpstr>
      <vt:lpstr>Penyempurnaan pada First Article 2020</vt:lpstr>
      <vt:lpstr>Litbanghan vs. First Article 2020</vt:lpstr>
      <vt:lpstr>Litbanghan vs. First Article 2020</vt:lpstr>
      <vt:lpstr>Litbanghan vs. First Article 2020</vt:lpstr>
      <vt:lpstr>Litbanghan vs. First Article 2020</vt:lpstr>
      <vt:lpstr>Litbanghan vs. First Article 2020</vt:lpstr>
      <vt:lpstr>SPEKTEK</vt:lpstr>
      <vt:lpstr>SPEKTEK</vt:lpstr>
      <vt:lpstr>SPEKTEK</vt:lpstr>
      <vt:lpstr>SPEKTEK</vt:lpstr>
      <vt:lpstr>SPEKTEK</vt:lpstr>
      <vt:lpstr>SPEKTEK</vt:lpstr>
      <vt:lpstr>SPEKTEK</vt:lpstr>
      <vt:lpstr>SPEKTEK</vt:lpstr>
      <vt:lpstr>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LAMPIRAN SPEKTEK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DESAIN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Diotra Henriyan</dc:creator>
  <cp:lastModifiedBy>Diotra Henriyan</cp:lastModifiedBy>
  <cp:revision>82</cp:revision>
  <dcterms:created xsi:type="dcterms:W3CDTF">2020-03-14T11:00:53Z</dcterms:created>
  <dcterms:modified xsi:type="dcterms:W3CDTF">2020-03-14T12:04:34Z</dcterms:modified>
</cp:coreProperties>
</file>